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9" autoAdjust="0"/>
  </p:normalViewPr>
  <p:slideViewPr>
    <p:cSldViewPr>
      <p:cViewPr>
        <p:scale>
          <a:sx n="76" d="100"/>
          <a:sy n="76" d="100"/>
        </p:scale>
        <p:origin x="-120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A168D-B315-4D4B-99F4-4ECD55946EAA}" type="datetimeFigureOut">
              <a:rPr lang="cs-CZ" smtClean="0"/>
              <a:pPr/>
              <a:t>13.8.2014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1A81C-0480-4C9E-B80F-3DBAF6058B19}" type="slidenum">
              <a:rPr lang="cs-CZ" smtClean="0"/>
              <a:pPr/>
              <a:t>‹#›</a:t>
            </a:fld>
            <a:endParaRPr lang="cs-CZ"/>
          </a:p>
        </p:txBody>
      </p:sp>
    </p:spTree>
    <p:extLst>
      <p:ext uri="{BB962C8B-B14F-4D97-AF65-F5344CB8AC3E}">
        <p14:creationId xmlns:p14="http://schemas.microsoft.com/office/powerpoint/2010/main" val="157413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F1A81C-0480-4C9E-B80F-3DBAF6058B19}" type="slidenum">
              <a:rPr lang="cs-CZ" smtClean="0"/>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We</a:t>
            </a:r>
            <a:r>
              <a:rPr lang="cs-CZ" baseline="0" dirty="0" smtClean="0"/>
              <a:t> </a:t>
            </a:r>
            <a:r>
              <a:rPr lang="cs-CZ" baseline="0" dirty="0" err="1" smtClean="0"/>
              <a:t>were</a:t>
            </a:r>
            <a:r>
              <a:rPr lang="cs-CZ" baseline="0" dirty="0" smtClean="0"/>
              <a:t> </a:t>
            </a:r>
            <a:r>
              <a:rPr lang="cs-CZ" baseline="0" dirty="0" err="1" smtClean="0"/>
              <a:t>welcomed</a:t>
            </a:r>
            <a:r>
              <a:rPr lang="cs-CZ" baseline="0" dirty="0" smtClean="0"/>
              <a:t> </a:t>
            </a:r>
            <a:r>
              <a:rPr lang="cs-CZ" baseline="0" dirty="0" err="1" smtClean="0"/>
              <a:t>at</a:t>
            </a:r>
            <a:r>
              <a:rPr lang="cs-CZ" baseline="0" dirty="0" smtClean="0"/>
              <a:t> </a:t>
            </a:r>
            <a:r>
              <a:rPr lang="cs-CZ" baseline="0" dirty="0" err="1" smtClean="0"/>
              <a:t>the</a:t>
            </a:r>
            <a:r>
              <a:rPr lang="cs-CZ" baseline="0" dirty="0" smtClean="0"/>
              <a:t> station, </a:t>
            </a:r>
            <a:r>
              <a:rPr lang="cs-CZ" baseline="0" dirty="0" err="1" smtClean="0"/>
              <a:t>picked</a:t>
            </a:r>
            <a:r>
              <a:rPr lang="cs-CZ" baseline="0" dirty="0" smtClean="0"/>
              <a:t> to </a:t>
            </a:r>
            <a:r>
              <a:rPr lang="cs-CZ" baseline="0" dirty="0" err="1" smtClean="0"/>
              <a:t>school</a:t>
            </a:r>
            <a:r>
              <a:rPr lang="cs-CZ" baseline="0" dirty="0" smtClean="0"/>
              <a:t> </a:t>
            </a:r>
            <a:r>
              <a:rPr lang="cs-CZ" baseline="0" dirty="0" err="1" smtClean="0"/>
              <a:t>and</a:t>
            </a:r>
            <a:r>
              <a:rPr lang="cs-CZ" baseline="0" dirty="0" smtClean="0"/>
              <a:t> </a:t>
            </a:r>
            <a:r>
              <a:rPr lang="cs-CZ" baseline="0" dirty="0" err="1" smtClean="0"/>
              <a:t>girls</a:t>
            </a:r>
            <a:r>
              <a:rPr lang="cs-CZ" baseline="0" dirty="0" smtClean="0"/>
              <a:t> </a:t>
            </a:r>
            <a:r>
              <a:rPr lang="cs-CZ" baseline="0" dirty="0" err="1" smtClean="0"/>
              <a:t>were</a:t>
            </a:r>
            <a:r>
              <a:rPr lang="cs-CZ" baseline="0" dirty="0" smtClean="0"/>
              <a:t> </a:t>
            </a:r>
            <a:r>
              <a:rPr lang="cs-CZ" baseline="0" dirty="0" err="1" smtClean="0"/>
              <a:t>accommodated</a:t>
            </a:r>
            <a:r>
              <a:rPr lang="cs-CZ" baseline="0" dirty="0" smtClean="0"/>
              <a:t> by </a:t>
            </a:r>
            <a:r>
              <a:rPr lang="cs-CZ" baseline="0" dirty="0" err="1" smtClean="0"/>
              <a:t>their</a:t>
            </a:r>
            <a:r>
              <a:rPr lang="cs-CZ" baseline="0" dirty="0" smtClean="0"/>
              <a:t> </a:t>
            </a:r>
            <a:r>
              <a:rPr lang="cs-CZ" baseline="0" dirty="0" err="1" smtClean="0"/>
              <a:t>English</a:t>
            </a:r>
            <a:r>
              <a:rPr lang="cs-CZ" baseline="0" dirty="0" smtClean="0"/>
              <a:t> </a:t>
            </a:r>
            <a:r>
              <a:rPr lang="cs-CZ" baseline="0" dirty="0" err="1" smtClean="0"/>
              <a:t>families</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6EF1A81C-0480-4C9E-B80F-3DBAF6058B19}"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In</a:t>
            </a:r>
            <a:r>
              <a:rPr lang="cs-CZ" baseline="0" dirty="0" smtClean="0"/>
              <a:t> </a:t>
            </a:r>
            <a:r>
              <a:rPr lang="cs-CZ" baseline="0" dirty="0" err="1" smtClean="0"/>
              <a:t>the</a:t>
            </a:r>
            <a:r>
              <a:rPr lang="cs-CZ" baseline="0" dirty="0" smtClean="0"/>
              <a:t> </a:t>
            </a:r>
            <a:r>
              <a:rPr lang="cs-CZ" baseline="0" dirty="0" err="1" smtClean="0"/>
              <a:t>afternoon</a:t>
            </a:r>
            <a:r>
              <a:rPr lang="cs-CZ" baseline="0" dirty="0" smtClean="0"/>
              <a:t> </a:t>
            </a:r>
            <a:r>
              <a:rPr lang="cs-CZ" baseline="0" dirty="0" err="1" smtClean="0"/>
              <a:t>they</a:t>
            </a:r>
            <a:r>
              <a:rPr lang="cs-CZ" baseline="0" dirty="0" smtClean="0"/>
              <a:t> </a:t>
            </a:r>
            <a:r>
              <a:rPr lang="cs-CZ" baseline="0" dirty="0" err="1" smtClean="0"/>
              <a:t>enjoyed</a:t>
            </a:r>
            <a:r>
              <a:rPr lang="cs-CZ" baseline="0" dirty="0" smtClean="0"/>
              <a:t> </a:t>
            </a:r>
            <a:r>
              <a:rPr lang="cs-CZ" baseline="0" dirty="0" err="1" smtClean="0"/>
              <a:t>their</a:t>
            </a:r>
            <a:r>
              <a:rPr lang="cs-CZ" baseline="0" dirty="0" smtClean="0"/>
              <a:t> </a:t>
            </a:r>
            <a:r>
              <a:rPr lang="cs-CZ" baseline="0" dirty="0" err="1" smtClean="0"/>
              <a:t>stay</a:t>
            </a:r>
            <a:r>
              <a:rPr lang="cs-CZ" baseline="0" dirty="0" smtClean="0"/>
              <a:t> </a:t>
            </a:r>
            <a:r>
              <a:rPr lang="cs-CZ" baseline="0" dirty="0" err="1" smtClean="0"/>
              <a:t>with</a:t>
            </a:r>
            <a:r>
              <a:rPr lang="cs-CZ" baseline="0" dirty="0" smtClean="0"/>
              <a:t> </a:t>
            </a:r>
            <a:r>
              <a:rPr lang="cs-CZ" baseline="0" dirty="0" err="1" smtClean="0"/>
              <a:t>families</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6EF1A81C-0480-4C9E-B80F-3DBAF6058B19}"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We</a:t>
            </a:r>
            <a:r>
              <a:rPr lang="cs-CZ" dirty="0" smtClean="0"/>
              <a:t> </a:t>
            </a:r>
            <a:r>
              <a:rPr lang="cs-CZ" dirty="0" err="1" smtClean="0"/>
              <a:t>took</a:t>
            </a:r>
            <a:r>
              <a:rPr lang="cs-CZ" dirty="0" smtClean="0"/>
              <a:t> </a:t>
            </a:r>
            <a:r>
              <a:rPr lang="cs-CZ" dirty="0" err="1" smtClean="0"/>
              <a:t>the</a:t>
            </a:r>
            <a:r>
              <a:rPr lang="cs-CZ" baseline="0" dirty="0" smtClean="0"/>
              <a:t> </a:t>
            </a:r>
            <a:r>
              <a:rPr lang="cs-CZ" baseline="0" dirty="0" err="1" smtClean="0"/>
              <a:t>train</a:t>
            </a:r>
            <a:r>
              <a:rPr lang="cs-CZ" baseline="0" dirty="0" smtClean="0"/>
              <a:t> to London </a:t>
            </a:r>
            <a:r>
              <a:rPr lang="cs-CZ" baseline="0" dirty="0" err="1" smtClean="0"/>
              <a:t>for</a:t>
            </a:r>
            <a:r>
              <a:rPr lang="cs-CZ" baseline="0" dirty="0" smtClean="0"/>
              <a:t> a </a:t>
            </a:r>
            <a:r>
              <a:rPr lang="cs-CZ" baseline="0" dirty="0" err="1" smtClean="0"/>
              <a:t>trip</a:t>
            </a:r>
            <a:r>
              <a:rPr lang="cs-CZ" baseline="0" dirty="0" smtClean="0"/>
              <a:t>. </a:t>
            </a:r>
            <a:r>
              <a:rPr lang="cs-CZ" baseline="0" dirty="0" err="1" smtClean="0"/>
              <a:t>We</a:t>
            </a:r>
            <a:r>
              <a:rPr lang="cs-CZ" baseline="0" dirty="0" smtClean="0"/>
              <a:t> </a:t>
            </a:r>
            <a:r>
              <a:rPr lang="cs-CZ" baseline="0" dirty="0" err="1" smtClean="0"/>
              <a:t>visited</a:t>
            </a:r>
            <a:r>
              <a:rPr lang="cs-CZ" baseline="0" dirty="0" smtClean="0"/>
              <a:t> </a:t>
            </a:r>
            <a:r>
              <a:rPr lang="cs-CZ" baseline="0" dirty="0" err="1" smtClean="0"/>
              <a:t>the</a:t>
            </a:r>
            <a:r>
              <a:rPr lang="cs-CZ" baseline="0" dirty="0" smtClean="0"/>
              <a:t> London </a:t>
            </a:r>
            <a:r>
              <a:rPr lang="cs-CZ" baseline="0" dirty="0" err="1" smtClean="0"/>
              <a:t>Bridge</a:t>
            </a:r>
            <a:r>
              <a:rPr lang="cs-CZ" baseline="0" dirty="0" smtClean="0"/>
              <a:t>, </a:t>
            </a:r>
            <a:r>
              <a:rPr lang="cs-CZ" baseline="0" dirty="0" err="1" smtClean="0"/>
              <a:t>the</a:t>
            </a:r>
            <a:r>
              <a:rPr lang="cs-CZ" baseline="0" dirty="0" smtClean="0"/>
              <a:t> </a:t>
            </a:r>
            <a:r>
              <a:rPr lang="cs-CZ" baseline="0" dirty="0" err="1" smtClean="0"/>
              <a:t>Tower</a:t>
            </a:r>
            <a:r>
              <a:rPr lang="cs-CZ" baseline="0" dirty="0" smtClean="0"/>
              <a:t>, </a:t>
            </a:r>
            <a:r>
              <a:rPr lang="cs-CZ" baseline="0" dirty="0" err="1" smtClean="0"/>
              <a:t>Buckingham</a:t>
            </a:r>
            <a:r>
              <a:rPr lang="cs-CZ" baseline="0" dirty="0" smtClean="0"/>
              <a:t> </a:t>
            </a:r>
            <a:r>
              <a:rPr lang="cs-CZ" baseline="0" dirty="0" err="1" smtClean="0"/>
              <a:t>Palace</a:t>
            </a:r>
            <a:r>
              <a:rPr lang="cs-CZ" baseline="0" dirty="0" smtClean="0"/>
              <a:t> nad </a:t>
            </a:r>
            <a:r>
              <a:rPr lang="cs-CZ" baseline="0" dirty="0" err="1" smtClean="0"/>
              <a:t>liked</a:t>
            </a:r>
            <a:r>
              <a:rPr lang="cs-CZ" baseline="0" dirty="0" smtClean="0"/>
              <a:t> </a:t>
            </a:r>
            <a:r>
              <a:rPr lang="cs-CZ" baseline="0" dirty="0" err="1" smtClean="0"/>
              <a:t>shopping</a:t>
            </a:r>
            <a:r>
              <a:rPr lang="cs-CZ" baseline="0" dirty="0" smtClean="0"/>
              <a:t> in Oxford </a:t>
            </a:r>
            <a:r>
              <a:rPr lang="cs-CZ" baseline="0" dirty="0" err="1" smtClean="0"/>
              <a:t>Street</a:t>
            </a:r>
            <a:r>
              <a:rPr lang="cs-CZ" baseline="0" dirty="0" smtClean="0"/>
              <a:t>. </a:t>
            </a:r>
            <a:r>
              <a:rPr lang="cs-CZ" baseline="0" dirty="0" err="1" smtClean="0"/>
              <a:t>The</a:t>
            </a:r>
            <a:r>
              <a:rPr lang="cs-CZ" baseline="0" dirty="0" smtClean="0"/>
              <a:t> </a:t>
            </a:r>
            <a:r>
              <a:rPr lang="cs-CZ" baseline="0" dirty="0" err="1" smtClean="0"/>
              <a:t>fish</a:t>
            </a:r>
            <a:r>
              <a:rPr lang="cs-CZ" baseline="0" dirty="0" smtClean="0"/>
              <a:t> </a:t>
            </a:r>
            <a:r>
              <a:rPr lang="cs-CZ" baseline="0" dirty="0" err="1" smtClean="0"/>
              <a:t>and</a:t>
            </a:r>
            <a:r>
              <a:rPr lang="cs-CZ" baseline="0" dirty="0" smtClean="0"/>
              <a:t> chips </a:t>
            </a:r>
            <a:r>
              <a:rPr lang="cs-CZ" baseline="0" dirty="0" err="1" smtClean="0"/>
              <a:t>was</a:t>
            </a:r>
            <a:r>
              <a:rPr lang="cs-CZ" baseline="0" dirty="0" smtClean="0"/>
              <a:t> </a:t>
            </a:r>
            <a:r>
              <a:rPr lang="cs-CZ" baseline="0" dirty="0" err="1" smtClean="0"/>
              <a:t>really</a:t>
            </a:r>
            <a:r>
              <a:rPr lang="cs-CZ" baseline="0" dirty="0" smtClean="0"/>
              <a:t> </a:t>
            </a:r>
            <a:r>
              <a:rPr lang="cs-CZ" baseline="0" dirty="0" err="1" smtClean="0"/>
              <a:t>delicious</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6EF1A81C-0480-4C9E-B80F-3DBAF6058B19}"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F1A81C-0480-4C9E-B80F-3DBAF6058B19}" type="slidenum">
              <a:rPr lang="cs-CZ" smtClean="0"/>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F1A81C-0480-4C9E-B80F-3DBAF6058B19}" type="slidenum">
              <a:rPr lang="cs-CZ" smtClean="0"/>
              <a:pPr/>
              <a:t>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A493437-7204-4CD0-AD22-219E579A639A}" type="datetimeFigureOut">
              <a:rPr lang="cs-CZ" smtClean="0"/>
              <a:pPr/>
              <a:t>13.8.2014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135977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493437-7204-4CD0-AD22-219E579A639A}" type="datetimeFigureOut">
              <a:rPr lang="cs-CZ" smtClean="0"/>
              <a:pPr/>
              <a:t>13.8.2014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136548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493437-7204-4CD0-AD22-219E579A639A}" type="datetimeFigureOut">
              <a:rPr lang="cs-CZ" smtClean="0"/>
              <a:pPr/>
              <a:t>13.8.2014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125948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493437-7204-4CD0-AD22-219E579A639A}" type="datetimeFigureOut">
              <a:rPr lang="cs-CZ" smtClean="0"/>
              <a:pPr/>
              <a:t>13.8.2014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41532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A493437-7204-4CD0-AD22-219E579A639A}" type="datetimeFigureOut">
              <a:rPr lang="cs-CZ" smtClean="0"/>
              <a:pPr/>
              <a:t>13.8.2014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61339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A493437-7204-4CD0-AD22-219E579A639A}" type="datetimeFigureOut">
              <a:rPr lang="cs-CZ" smtClean="0"/>
              <a:pPr/>
              <a:t>13.8.2014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178771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A493437-7204-4CD0-AD22-219E579A639A}" type="datetimeFigureOut">
              <a:rPr lang="cs-CZ" smtClean="0"/>
              <a:pPr/>
              <a:t>13.8.2014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285559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A493437-7204-4CD0-AD22-219E579A639A}" type="datetimeFigureOut">
              <a:rPr lang="cs-CZ" smtClean="0"/>
              <a:pPr/>
              <a:t>13.8.2014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201814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493437-7204-4CD0-AD22-219E579A639A}" type="datetimeFigureOut">
              <a:rPr lang="cs-CZ" smtClean="0"/>
              <a:pPr/>
              <a:t>13.8.2014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263173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493437-7204-4CD0-AD22-219E579A639A}" type="datetimeFigureOut">
              <a:rPr lang="cs-CZ" smtClean="0"/>
              <a:pPr/>
              <a:t>13.8.2014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294802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493437-7204-4CD0-AD22-219E579A639A}" type="datetimeFigureOut">
              <a:rPr lang="cs-CZ" smtClean="0"/>
              <a:pPr/>
              <a:t>13.8.2014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5EC08E-443E-4E06-8851-FE42D1C256B5}" type="slidenum">
              <a:rPr lang="cs-CZ" smtClean="0"/>
              <a:pPr/>
              <a:t>‹#›</a:t>
            </a:fld>
            <a:endParaRPr lang="cs-CZ"/>
          </a:p>
        </p:txBody>
      </p:sp>
    </p:spTree>
    <p:extLst>
      <p:ext uri="{BB962C8B-B14F-4D97-AF65-F5344CB8AC3E}">
        <p14:creationId xmlns:p14="http://schemas.microsoft.com/office/powerpoint/2010/main" val="413450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93437-7204-4CD0-AD22-219E579A639A}" type="datetimeFigureOut">
              <a:rPr lang="cs-CZ" smtClean="0"/>
              <a:pPr/>
              <a:t>13.8.2014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EC08E-443E-4E06-8851-FE42D1C256B5}" type="slidenum">
              <a:rPr lang="cs-CZ" smtClean="0"/>
              <a:pPr/>
              <a:t>‹#›</a:t>
            </a:fld>
            <a:endParaRPr lang="cs-CZ"/>
          </a:p>
        </p:txBody>
      </p:sp>
    </p:spTree>
    <p:extLst>
      <p:ext uri="{BB962C8B-B14F-4D97-AF65-F5344CB8AC3E}">
        <p14:creationId xmlns:p14="http://schemas.microsoft.com/office/powerpoint/2010/main" val="158783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260648"/>
            <a:ext cx="7988424" cy="1830065"/>
          </a:xfrm>
        </p:spPr>
        <p:txBody>
          <a:bodyPr>
            <a:normAutofit/>
          </a:bodyPr>
          <a:lstStyle/>
          <a:p>
            <a:r>
              <a:rPr lang="cs-CZ" sz="5400" b="1" dirty="0" smtClean="0">
                <a:effectLst>
                  <a:outerShdw blurRad="38100" dist="38100" dir="2700000" algn="tl">
                    <a:srgbClr val="000000">
                      <a:alpha val="43137"/>
                    </a:srgbClr>
                  </a:outerShdw>
                </a:effectLst>
                <a:latin typeface="Snap ITC" panose="04040A07060A02020202" pitchFamily="82" charset="0"/>
              </a:rPr>
              <a:t>ARTISTS OF EUROPE</a:t>
            </a:r>
            <a:endParaRPr lang="cs-CZ" sz="5400" b="1" dirty="0">
              <a:effectLst>
                <a:outerShdw blurRad="38100" dist="38100" dir="2700000" algn="tl">
                  <a:srgbClr val="000000">
                    <a:alpha val="43137"/>
                  </a:srgbClr>
                </a:outerShdw>
              </a:effectLst>
              <a:latin typeface="Snap ITC" panose="04040A07060A02020202" pitchFamily="82" charset="0"/>
            </a:endParaRPr>
          </a:p>
        </p:txBody>
      </p:sp>
      <p:sp>
        <p:nvSpPr>
          <p:cNvPr id="3" name="Podnadpis 2"/>
          <p:cNvSpPr>
            <a:spLocks noGrp="1"/>
          </p:cNvSpPr>
          <p:nvPr>
            <p:ph type="subTitle" idx="1"/>
          </p:nvPr>
        </p:nvSpPr>
        <p:spPr>
          <a:xfrm>
            <a:off x="5471592" y="1628800"/>
            <a:ext cx="3672408" cy="648072"/>
          </a:xfrm>
        </p:spPr>
        <p:txBody>
          <a:bodyPr>
            <a:normAutofit lnSpcReduction="10000"/>
          </a:bodyPr>
          <a:lstStyle/>
          <a:p>
            <a:r>
              <a:rPr lang="cs-CZ" sz="1800" b="1" dirty="0" smtClean="0">
                <a:solidFill>
                  <a:schemeClr val="tx1"/>
                </a:solidFill>
                <a:effectLst>
                  <a:outerShdw blurRad="38100" dist="38100" dir="2700000" algn="tl">
                    <a:srgbClr val="000000">
                      <a:alpha val="43137"/>
                    </a:srgbClr>
                  </a:outerShdw>
                </a:effectLst>
                <a:latin typeface="Snap ITC" panose="04040A07060A02020202" pitchFamily="82" charset="0"/>
              </a:rPr>
              <a:t>Canterbury</a:t>
            </a:r>
          </a:p>
          <a:p>
            <a:r>
              <a:rPr lang="cs-CZ" sz="1800" b="1" dirty="0" smtClean="0">
                <a:solidFill>
                  <a:schemeClr val="tx1"/>
                </a:solidFill>
                <a:effectLst>
                  <a:outerShdw blurRad="38100" dist="38100" dir="2700000" algn="tl">
                    <a:srgbClr val="000000">
                      <a:alpha val="43137"/>
                    </a:srgbClr>
                  </a:outerShdw>
                </a:effectLst>
                <a:latin typeface="Snap ITC" panose="04040A07060A02020202" pitchFamily="82" charset="0"/>
              </a:rPr>
              <a:t>27.6. – 2.7. 2013 </a:t>
            </a:r>
            <a:endParaRPr lang="cs-CZ" sz="1800" b="1" dirty="0">
              <a:solidFill>
                <a:schemeClr val="tx1"/>
              </a:solidFill>
              <a:effectLst>
                <a:outerShdw blurRad="38100" dist="38100" dir="2700000" algn="tl">
                  <a:srgbClr val="000000">
                    <a:alpha val="43137"/>
                  </a:srgbClr>
                </a:outerShdw>
              </a:effectLst>
              <a:latin typeface="Snap ITC" panose="04040A07060A02020202" pitchFamily="82" charset="0"/>
            </a:endParaRPr>
          </a:p>
        </p:txBody>
      </p:sp>
      <p:pic>
        <p:nvPicPr>
          <p:cNvPr id="1026" name="Picture 2" descr="H:\anglie\větší formát.JPG"/>
          <p:cNvPicPr>
            <a:picLocks noChangeAspect="1" noChangeArrowheads="1"/>
          </p:cNvPicPr>
          <p:nvPr/>
        </p:nvPicPr>
        <p:blipFill>
          <a:blip r:embed="rId3" cstate="print"/>
          <a:srcRect/>
          <a:stretch>
            <a:fillRect/>
          </a:stretch>
        </p:blipFill>
        <p:spPr bwMode="auto">
          <a:xfrm>
            <a:off x="816166" y="2020653"/>
            <a:ext cx="5256584" cy="3504389"/>
          </a:xfrm>
          <a:prstGeom prst="rect">
            <a:avLst/>
          </a:prstGeom>
          <a:noFill/>
        </p:spPr>
      </p:pic>
      <p:sp>
        <p:nvSpPr>
          <p:cNvPr id="4" name="TextovéPole 3"/>
          <p:cNvSpPr txBox="1"/>
          <p:nvPr/>
        </p:nvSpPr>
        <p:spPr>
          <a:xfrm>
            <a:off x="611560" y="5661248"/>
            <a:ext cx="3744416" cy="923330"/>
          </a:xfrm>
          <a:prstGeom prst="rect">
            <a:avLst/>
          </a:prstGeom>
          <a:noFill/>
        </p:spPr>
        <p:txBody>
          <a:bodyPr wrap="square" rtlCol="0">
            <a:spAutoFit/>
          </a:bodyPr>
          <a:lstStyle/>
          <a:p>
            <a:r>
              <a:rPr lang="cs-CZ" sz="900" dirty="0" err="1"/>
              <a:t>This</a:t>
            </a:r>
            <a:r>
              <a:rPr lang="cs-CZ" sz="900" dirty="0"/>
              <a:t> </a:t>
            </a:r>
            <a:r>
              <a:rPr lang="cs-CZ" sz="900" dirty="0" err="1"/>
              <a:t>project</a:t>
            </a:r>
            <a:r>
              <a:rPr lang="cs-CZ" sz="900" dirty="0"/>
              <a:t> has </a:t>
            </a:r>
            <a:r>
              <a:rPr lang="cs-CZ" sz="900" dirty="0" err="1"/>
              <a:t>been</a:t>
            </a:r>
            <a:r>
              <a:rPr lang="cs-CZ" sz="900" dirty="0"/>
              <a:t> </a:t>
            </a:r>
            <a:r>
              <a:rPr lang="cs-CZ" sz="900" dirty="0" err="1"/>
              <a:t>funded</a:t>
            </a:r>
            <a:r>
              <a:rPr lang="cs-CZ" sz="900" dirty="0"/>
              <a:t> </a:t>
            </a:r>
            <a:r>
              <a:rPr lang="cs-CZ" sz="900" dirty="0" err="1"/>
              <a:t>with</a:t>
            </a:r>
            <a:r>
              <a:rPr lang="cs-CZ" sz="900" dirty="0"/>
              <a:t> support </a:t>
            </a:r>
            <a:r>
              <a:rPr lang="cs-CZ" sz="900" dirty="0" err="1"/>
              <a:t>from</a:t>
            </a:r>
            <a:r>
              <a:rPr lang="cs-CZ" sz="900" dirty="0"/>
              <a:t> </a:t>
            </a:r>
            <a:r>
              <a:rPr lang="cs-CZ" sz="900" dirty="0" err="1"/>
              <a:t>the</a:t>
            </a:r>
            <a:r>
              <a:rPr lang="cs-CZ" sz="900" dirty="0"/>
              <a:t> </a:t>
            </a:r>
            <a:r>
              <a:rPr lang="cs-CZ" sz="900" dirty="0" err="1"/>
              <a:t>European</a:t>
            </a:r>
            <a:r>
              <a:rPr lang="cs-CZ" sz="900" dirty="0"/>
              <a:t> </a:t>
            </a:r>
            <a:r>
              <a:rPr lang="cs-CZ" sz="900" dirty="0" err="1"/>
              <a:t>Commission</a:t>
            </a:r>
            <a:r>
              <a:rPr lang="cs-CZ" sz="900" dirty="0"/>
              <a:t>. </a:t>
            </a:r>
          </a:p>
          <a:p>
            <a:r>
              <a:rPr lang="cs-CZ" sz="900" dirty="0" err="1"/>
              <a:t>This</a:t>
            </a:r>
            <a:r>
              <a:rPr lang="cs-CZ" sz="900" dirty="0"/>
              <a:t> </a:t>
            </a:r>
            <a:r>
              <a:rPr lang="cs-CZ" sz="900" dirty="0" err="1"/>
              <a:t>publication</a:t>
            </a:r>
            <a:r>
              <a:rPr lang="cs-CZ" sz="900" dirty="0"/>
              <a:t> [</a:t>
            </a:r>
            <a:r>
              <a:rPr lang="cs-CZ" sz="900" dirty="0" err="1"/>
              <a:t>communication</a:t>
            </a:r>
            <a:r>
              <a:rPr lang="cs-CZ" sz="900" dirty="0"/>
              <a:t>] </a:t>
            </a:r>
            <a:r>
              <a:rPr lang="cs-CZ" sz="900" dirty="0" err="1"/>
              <a:t>reflects</a:t>
            </a:r>
            <a:r>
              <a:rPr lang="cs-CZ" sz="900" dirty="0"/>
              <a:t> </a:t>
            </a:r>
            <a:r>
              <a:rPr lang="cs-CZ" sz="900" dirty="0" err="1"/>
              <a:t>the</a:t>
            </a:r>
            <a:r>
              <a:rPr lang="cs-CZ" sz="900" dirty="0"/>
              <a:t> </a:t>
            </a:r>
            <a:r>
              <a:rPr lang="cs-CZ" sz="900" dirty="0" err="1"/>
              <a:t>views</a:t>
            </a:r>
            <a:r>
              <a:rPr lang="cs-CZ" sz="900" dirty="0"/>
              <a:t> </a:t>
            </a:r>
            <a:r>
              <a:rPr lang="cs-CZ" sz="900" dirty="0" err="1"/>
              <a:t>only</a:t>
            </a:r>
            <a:r>
              <a:rPr lang="cs-CZ" sz="900" dirty="0"/>
              <a:t> </a:t>
            </a:r>
            <a:r>
              <a:rPr lang="cs-CZ" sz="900" dirty="0" err="1"/>
              <a:t>of</a:t>
            </a:r>
            <a:r>
              <a:rPr lang="cs-CZ" sz="900" dirty="0"/>
              <a:t> </a:t>
            </a:r>
            <a:r>
              <a:rPr lang="cs-CZ" sz="900" dirty="0" err="1"/>
              <a:t>the</a:t>
            </a:r>
            <a:r>
              <a:rPr lang="cs-CZ" sz="900" dirty="0"/>
              <a:t> </a:t>
            </a:r>
            <a:r>
              <a:rPr lang="cs-CZ" sz="900" dirty="0" err="1"/>
              <a:t>author</a:t>
            </a:r>
            <a:r>
              <a:rPr lang="cs-CZ" sz="900" dirty="0"/>
              <a:t>, and </a:t>
            </a:r>
          </a:p>
          <a:p>
            <a:r>
              <a:rPr lang="cs-CZ" sz="900" dirty="0" err="1"/>
              <a:t>the</a:t>
            </a:r>
            <a:r>
              <a:rPr lang="cs-CZ" sz="900" dirty="0"/>
              <a:t> </a:t>
            </a:r>
            <a:r>
              <a:rPr lang="cs-CZ" sz="900" dirty="0" err="1"/>
              <a:t>Commission</a:t>
            </a:r>
            <a:r>
              <a:rPr lang="cs-CZ" sz="900" dirty="0"/>
              <a:t> </a:t>
            </a:r>
            <a:r>
              <a:rPr lang="cs-CZ" sz="900" dirty="0" err="1"/>
              <a:t>cannot</a:t>
            </a:r>
            <a:r>
              <a:rPr lang="cs-CZ" sz="900" dirty="0"/>
              <a:t> </a:t>
            </a:r>
            <a:r>
              <a:rPr lang="cs-CZ" sz="900" dirty="0" err="1"/>
              <a:t>be</a:t>
            </a:r>
            <a:r>
              <a:rPr lang="cs-CZ" sz="900" dirty="0"/>
              <a:t> </a:t>
            </a:r>
            <a:r>
              <a:rPr lang="cs-CZ" sz="900" dirty="0" err="1"/>
              <a:t>held</a:t>
            </a:r>
            <a:r>
              <a:rPr lang="cs-CZ" sz="900" dirty="0"/>
              <a:t> </a:t>
            </a:r>
            <a:r>
              <a:rPr lang="cs-CZ" sz="900" dirty="0" err="1"/>
              <a:t>responsible</a:t>
            </a:r>
            <a:r>
              <a:rPr lang="cs-CZ" sz="900" dirty="0"/>
              <a:t> </a:t>
            </a:r>
            <a:r>
              <a:rPr lang="cs-CZ" sz="900" dirty="0" err="1"/>
              <a:t>for</a:t>
            </a:r>
            <a:r>
              <a:rPr lang="cs-CZ" sz="900" dirty="0"/>
              <a:t> </a:t>
            </a:r>
            <a:r>
              <a:rPr lang="cs-CZ" sz="900" dirty="0" err="1"/>
              <a:t>any</a:t>
            </a:r>
            <a:r>
              <a:rPr lang="cs-CZ" sz="900" dirty="0"/>
              <a:t> use </a:t>
            </a:r>
            <a:r>
              <a:rPr lang="cs-CZ" sz="900" dirty="0" err="1"/>
              <a:t>which</a:t>
            </a:r>
            <a:r>
              <a:rPr lang="cs-CZ" sz="900" dirty="0"/>
              <a:t> </a:t>
            </a:r>
            <a:r>
              <a:rPr lang="cs-CZ" sz="900" dirty="0" err="1"/>
              <a:t>may</a:t>
            </a:r>
            <a:r>
              <a:rPr lang="cs-CZ" sz="900" dirty="0"/>
              <a:t> </a:t>
            </a:r>
            <a:r>
              <a:rPr lang="cs-CZ" sz="900" dirty="0" err="1"/>
              <a:t>be</a:t>
            </a:r>
            <a:r>
              <a:rPr lang="cs-CZ" sz="900" dirty="0"/>
              <a:t> made </a:t>
            </a:r>
          </a:p>
          <a:p>
            <a:r>
              <a:rPr lang="cs-CZ" sz="900" dirty="0" err="1"/>
              <a:t>of</a:t>
            </a:r>
            <a:r>
              <a:rPr lang="cs-CZ" sz="900" dirty="0"/>
              <a:t> </a:t>
            </a:r>
            <a:r>
              <a:rPr lang="cs-CZ" sz="900" dirty="0" err="1"/>
              <a:t>the</a:t>
            </a:r>
            <a:r>
              <a:rPr lang="cs-CZ" sz="900" dirty="0"/>
              <a:t> </a:t>
            </a:r>
            <a:r>
              <a:rPr lang="cs-CZ" sz="900" dirty="0" err="1"/>
              <a:t>information</a:t>
            </a:r>
            <a:r>
              <a:rPr lang="cs-CZ" sz="900" dirty="0"/>
              <a:t> </a:t>
            </a:r>
            <a:r>
              <a:rPr lang="cs-CZ" sz="900" dirty="0" err="1"/>
              <a:t>contained</a:t>
            </a:r>
            <a:r>
              <a:rPr lang="cs-CZ" sz="900" dirty="0"/>
              <a:t> </a:t>
            </a:r>
            <a:r>
              <a:rPr lang="cs-CZ" sz="900" dirty="0" err="1"/>
              <a:t>therein</a:t>
            </a:r>
            <a:r>
              <a:rPr lang="cs-CZ" sz="900" dirty="0"/>
              <a:t>. </a:t>
            </a:r>
          </a:p>
          <a:p>
            <a:endParaRPr lang="cs-CZ" dirty="0"/>
          </a:p>
        </p:txBody>
      </p:sp>
      <p:pic>
        <p:nvPicPr>
          <p:cNvPr id="6" name="Obrázek 5" descr="C:\Users\Mgr. Lada Dudková\Documents\ADOKUMENTY\COMENIUS\dokumenty\LOGA\EU_flag_LLP_EN-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810" y="5685650"/>
            <a:ext cx="1297940" cy="504825"/>
          </a:xfrm>
          <a:prstGeom prst="rect">
            <a:avLst/>
          </a:prstGeom>
          <a:noFill/>
          <a:ln>
            <a:noFill/>
          </a:ln>
        </p:spPr>
      </p:pic>
    </p:spTree>
    <p:extLst>
      <p:ext uri="{BB962C8B-B14F-4D97-AF65-F5344CB8AC3E}">
        <p14:creationId xmlns:p14="http://schemas.microsoft.com/office/powerpoint/2010/main" val="92040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64704"/>
            <a:ext cx="8229600" cy="1152128"/>
          </a:xfrm>
        </p:spPr>
        <p:txBody>
          <a:bodyPr>
            <a:normAutofit fontScale="90000"/>
          </a:bodyPr>
          <a:lstStyle/>
          <a:p>
            <a:r>
              <a:rPr lang="cs-CZ" sz="3100" b="1" dirty="0" smtClean="0">
                <a:latin typeface="MV Boli" panose="02000500030200090000" pitchFamily="2" charset="0"/>
                <a:cs typeface="MV Boli" panose="02000500030200090000" pitchFamily="2" charset="0"/>
              </a:rPr>
              <a:t>27th June - </a:t>
            </a:r>
            <a:r>
              <a:rPr lang="cs-CZ" sz="3100" b="1" dirty="0" err="1" smtClean="0">
                <a:latin typeface="MV Boli" panose="02000500030200090000" pitchFamily="2" charset="0"/>
                <a:cs typeface="MV Boli" panose="02000500030200090000" pitchFamily="2" charset="0"/>
              </a:rPr>
              <a:t>arrival</a:t>
            </a:r>
            <a:r>
              <a:rPr lang="cs-CZ" sz="4800" b="1" dirty="0" smtClean="0">
                <a:latin typeface="MV Boli" panose="02000500030200090000" pitchFamily="2" charset="0"/>
                <a:cs typeface="MV Boli" panose="02000500030200090000" pitchFamily="2" charset="0"/>
              </a:rPr>
              <a:t/>
            </a:r>
            <a:br>
              <a:rPr lang="cs-CZ" sz="4800" b="1" dirty="0" smtClean="0">
                <a:latin typeface="MV Boli" panose="02000500030200090000" pitchFamily="2" charset="0"/>
                <a:cs typeface="MV Boli" panose="02000500030200090000" pitchFamily="2" charset="0"/>
              </a:rPr>
            </a:br>
            <a:r>
              <a:rPr lang="cs-CZ" dirty="0" smtClean="0"/>
              <a:t> </a:t>
            </a:r>
            <a:r>
              <a:rPr lang="cs-CZ" sz="2000" dirty="0" err="1" smtClean="0"/>
              <a:t>We</a:t>
            </a:r>
            <a:r>
              <a:rPr lang="cs-CZ" sz="2000" dirty="0" smtClean="0"/>
              <a:t> </a:t>
            </a:r>
            <a:r>
              <a:rPr lang="cs-CZ" sz="2000" dirty="0" err="1" smtClean="0"/>
              <a:t>arrived</a:t>
            </a:r>
            <a:r>
              <a:rPr lang="cs-CZ" sz="2000" dirty="0" smtClean="0"/>
              <a:t> </a:t>
            </a:r>
            <a:r>
              <a:rPr lang="cs-CZ" sz="2000" dirty="0" err="1" smtClean="0"/>
              <a:t>at</a:t>
            </a:r>
            <a:r>
              <a:rPr lang="cs-CZ" sz="2000" dirty="0" smtClean="0"/>
              <a:t> </a:t>
            </a:r>
            <a:r>
              <a:rPr lang="cs-CZ" sz="2000" dirty="0" err="1" smtClean="0"/>
              <a:t>the</a:t>
            </a:r>
            <a:r>
              <a:rPr lang="cs-CZ" sz="2000" dirty="0" smtClean="0"/>
              <a:t> </a:t>
            </a:r>
            <a:r>
              <a:rPr lang="cs-CZ" sz="2000" dirty="0" err="1" smtClean="0"/>
              <a:t>airport</a:t>
            </a:r>
            <a:r>
              <a:rPr lang="cs-CZ" sz="2000" dirty="0" smtClean="0"/>
              <a:t> in London </a:t>
            </a:r>
            <a:r>
              <a:rPr lang="cs-CZ" sz="2000" dirty="0" err="1" smtClean="0"/>
              <a:t>and</a:t>
            </a:r>
            <a:r>
              <a:rPr lang="cs-CZ" sz="2000" dirty="0" smtClean="0"/>
              <a:t> </a:t>
            </a:r>
            <a:r>
              <a:rPr lang="cs-CZ" sz="2000" dirty="0" err="1" smtClean="0"/>
              <a:t>went</a:t>
            </a:r>
            <a:r>
              <a:rPr lang="cs-CZ" sz="2000" dirty="0" smtClean="0"/>
              <a:t> by </a:t>
            </a:r>
            <a:r>
              <a:rPr lang="cs-CZ" sz="2000" dirty="0" err="1" smtClean="0"/>
              <a:t>train</a:t>
            </a:r>
            <a:r>
              <a:rPr lang="cs-CZ" sz="2000" dirty="0" smtClean="0"/>
              <a:t> to Canterbury. On </a:t>
            </a:r>
            <a:r>
              <a:rPr lang="cs-CZ" sz="2000" dirty="0" err="1" smtClean="0"/>
              <a:t>the</a:t>
            </a:r>
            <a:r>
              <a:rPr lang="cs-CZ" sz="2000" dirty="0" smtClean="0"/>
              <a:t> </a:t>
            </a:r>
            <a:r>
              <a:rPr lang="cs-CZ" sz="2000" dirty="0" err="1" smtClean="0"/>
              <a:t>way</a:t>
            </a:r>
            <a:r>
              <a:rPr lang="cs-CZ" sz="2000" dirty="0" smtClean="0"/>
              <a:t> </a:t>
            </a:r>
            <a:r>
              <a:rPr lang="cs-CZ" sz="2000" dirty="0" err="1" smtClean="0"/>
              <a:t>we</a:t>
            </a:r>
            <a:r>
              <a:rPr lang="cs-CZ" sz="2000" dirty="0" smtClean="0"/>
              <a:t> </a:t>
            </a:r>
            <a:r>
              <a:rPr lang="cs-CZ" sz="2000" dirty="0" err="1" smtClean="0"/>
              <a:t>admired</a:t>
            </a:r>
            <a:r>
              <a:rPr lang="cs-CZ" sz="2000" dirty="0" smtClean="0"/>
              <a:t> </a:t>
            </a:r>
            <a:r>
              <a:rPr lang="cs-CZ" sz="2000" dirty="0" err="1" smtClean="0"/>
              <a:t>the</a:t>
            </a:r>
            <a:r>
              <a:rPr lang="cs-CZ" sz="2000" dirty="0" smtClean="0"/>
              <a:t> </a:t>
            </a:r>
            <a:r>
              <a:rPr lang="cs-CZ" sz="2000" dirty="0" err="1" smtClean="0"/>
              <a:t>beauty</a:t>
            </a:r>
            <a:r>
              <a:rPr lang="cs-CZ" sz="2000" dirty="0" smtClean="0"/>
              <a:t> </a:t>
            </a:r>
            <a:r>
              <a:rPr lang="cs-CZ" sz="2000" dirty="0" err="1" smtClean="0"/>
              <a:t>of</a:t>
            </a:r>
            <a:r>
              <a:rPr lang="cs-CZ" sz="2000" dirty="0" smtClean="0"/>
              <a:t> </a:t>
            </a:r>
            <a:r>
              <a:rPr lang="cs-CZ" sz="2000" dirty="0" err="1" smtClean="0"/>
              <a:t>England</a:t>
            </a:r>
            <a:r>
              <a:rPr lang="cs-CZ" sz="2000" dirty="0" smtClean="0"/>
              <a:t> </a:t>
            </a:r>
            <a:r>
              <a:rPr lang="cs-CZ" sz="2000" dirty="0" err="1" smtClean="0"/>
              <a:t>countryside</a:t>
            </a:r>
            <a:r>
              <a:rPr lang="cs-CZ" sz="2000" dirty="0" smtClean="0"/>
              <a:t> </a:t>
            </a:r>
            <a:r>
              <a:rPr lang="cs-CZ" sz="2000" dirty="0" err="1" smtClean="0"/>
              <a:t>and</a:t>
            </a:r>
            <a:r>
              <a:rPr lang="cs-CZ" sz="2000" dirty="0" smtClean="0"/>
              <a:t>  </a:t>
            </a:r>
            <a:r>
              <a:rPr lang="cs-CZ" sz="2000" dirty="0" err="1" smtClean="0"/>
              <a:t>listened</a:t>
            </a:r>
            <a:r>
              <a:rPr lang="cs-CZ" sz="2000" dirty="0" smtClean="0"/>
              <a:t> to </a:t>
            </a:r>
            <a:r>
              <a:rPr lang="cs-CZ" sz="2000" dirty="0" err="1" smtClean="0"/>
              <a:t>English</a:t>
            </a:r>
            <a:r>
              <a:rPr lang="cs-CZ" sz="2000" dirty="0" smtClean="0"/>
              <a:t> </a:t>
            </a:r>
            <a:r>
              <a:rPr lang="cs-CZ" sz="2000" dirty="0" err="1" smtClean="0"/>
              <a:t>language</a:t>
            </a:r>
            <a:r>
              <a:rPr lang="cs-CZ" sz="2000" dirty="0" smtClean="0"/>
              <a:t> </a:t>
            </a:r>
            <a:r>
              <a:rPr lang="cs-CZ" sz="2000" dirty="0" err="1" smtClean="0"/>
              <a:t>and</a:t>
            </a:r>
            <a:r>
              <a:rPr lang="cs-CZ" sz="2000" dirty="0" smtClean="0"/>
              <a:t> </a:t>
            </a:r>
            <a:r>
              <a:rPr lang="cs-CZ" sz="2000" dirty="0" err="1" smtClean="0"/>
              <a:t>tried</a:t>
            </a:r>
            <a:r>
              <a:rPr lang="cs-CZ" sz="2000" dirty="0" smtClean="0"/>
              <a:t> to </a:t>
            </a:r>
            <a:r>
              <a:rPr lang="cs-CZ" sz="2000" dirty="0" err="1" smtClean="0"/>
              <a:t>speak</a:t>
            </a:r>
            <a:r>
              <a:rPr lang="cs-CZ" sz="2000" dirty="0" smtClean="0"/>
              <a:t> </a:t>
            </a:r>
            <a:r>
              <a:rPr lang="cs-CZ" sz="1800" dirty="0" err="1" smtClean="0"/>
              <a:t>it</a:t>
            </a:r>
            <a:r>
              <a:rPr lang="cs-CZ" sz="1800" dirty="0" smtClean="0"/>
              <a:t>.</a:t>
            </a:r>
            <a:r>
              <a:rPr lang="cs-CZ" sz="1600" dirty="0" smtClean="0"/>
              <a:t> </a:t>
            </a:r>
            <a:r>
              <a:rPr lang="cs-CZ" sz="2000" dirty="0" err="1" smtClean="0"/>
              <a:t>We</a:t>
            </a:r>
            <a:r>
              <a:rPr lang="cs-CZ" sz="2000" dirty="0" smtClean="0"/>
              <a:t> </a:t>
            </a:r>
            <a:r>
              <a:rPr lang="cs-CZ" sz="2000" dirty="0" err="1" smtClean="0"/>
              <a:t>were</a:t>
            </a:r>
            <a:r>
              <a:rPr lang="cs-CZ" sz="2000" dirty="0" smtClean="0"/>
              <a:t> </a:t>
            </a:r>
            <a:r>
              <a:rPr lang="cs-CZ" sz="2000" dirty="0" err="1" smtClean="0"/>
              <a:t>welcomed</a:t>
            </a:r>
            <a:r>
              <a:rPr lang="cs-CZ" sz="2000" dirty="0" smtClean="0"/>
              <a:t> </a:t>
            </a:r>
            <a:r>
              <a:rPr lang="cs-CZ" sz="2000" dirty="0" err="1" smtClean="0"/>
              <a:t>at</a:t>
            </a:r>
            <a:r>
              <a:rPr lang="cs-CZ" sz="2000" dirty="0" smtClean="0"/>
              <a:t> </a:t>
            </a:r>
            <a:r>
              <a:rPr lang="cs-CZ" sz="2000" dirty="0" err="1" smtClean="0"/>
              <a:t>the</a:t>
            </a:r>
            <a:r>
              <a:rPr lang="cs-CZ" sz="2000" dirty="0" smtClean="0"/>
              <a:t> station, </a:t>
            </a:r>
            <a:r>
              <a:rPr lang="cs-CZ" sz="2000" dirty="0" err="1" smtClean="0"/>
              <a:t>picked</a:t>
            </a:r>
            <a:r>
              <a:rPr lang="cs-CZ" sz="2000" dirty="0" smtClean="0"/>
              <a:t> to </a:t>
            </a:r>
            <a:r>
              <a:rPr lang="cs-CZ" sz="2000" dirty="0" err="1" smtClean="0"/>
              <a:t>school</a:t>
            </a:r>
            <a:r>
              <a:rPr lang="cs-CZ" sz="2000" dirty="0" smtClean="0"/>
              <a:t> </a:t>
            </a:r>
            <a:r>
              <a:rPr lang="cs-CZ" sz="2000" dirty="0" err="1" smtClean="0"/>
              <a:t>and</a:t>
            </a:r>
            <a:r>
              <a:rPr lang="cs-CZ" sz="2000" dirty="0" smtClean="0"/>
              <a:t>  </a:t>
            </a:r>
            <a:r>
              <a:rPr lang="cs-CZ" sz="2000" dirty="0" err="1" smtClean="0"/>
              <a:t>were</a:t>
            </a:r>
            <a:r>
              <a:rPr lang="cs-CZ" sz="2000" dirty="0" smtClean="0"/>
              <a:t> </a:t>
            </a:r>
            <a:r>
              <a:rPr lang="cs-CZ" sz="2000" dirty="0" err="1" smtClean="0"/>
              <a:t>accommodated</a:t>
            </a:r>
            <a:r>
              <a:rPr lang="cs-CZ" sz="2000" dirty="0" smtClean="0"/>
              <a:t> </a:t>
            </a:r>
            <a:r>
              <a:rPr lang="cs-CZ" sz="2000" dirty="0" err="1" smtClean="0"/>
              <a:t>at</a:t>
            </a:r>
            <a:r>
              <a:rPr lang="cs-CZ" sz="2000" dirty="0" smtClean="0"/>
              <a:t>  </a:t>
            </a:r>
            <a:r>
              <a:rPr lang="cs-CZ" sz="2000" dirty="0" err="1" smtClean="0"/>
              <a:t>English</a:t>
            </a:r>
            <a:r>
              <a:rPr lang="cs-CZ" sz="2000" dirty="0" smtClean="0"/>
              <a:t> </a:t>
            </a:r>
            <a:r>
              <a:rPr lang="cs-CZ" sz="2000" dirty="0" err="1" smtClean="0"/>
              <a:t>families</a:t>
            </a:r>
            <a:r>
              <a:rPr lang="cs-CZ" sz="2000" dirty="0" smtClean="0"/>
              <a:t>.</a:t>
            </a:r>
            <a:br>
              <a:rPr lang="cs-CZ" sz="2000" dirty="0" smtClean="0"/>
            </a:br>
            <a:r>
              <a:rPr lang="cs-CZ" sz="2000" dirty="0" smtClean="0"/>
              <a:t/>
            </a:r>
            <a:br>
              <a:rPr lang="cs-CZ" sz="2000" dirty="0" smtClean="0"/>
            </a:br>
            <a:endParaRPr lang="cs-CZ" sz="2000" b="1" dirty="0">
              <a:latin typeface="MV Boli" panose="02000500030200090000" pitchFamily="2" charset="0"/>
              <a:cs typeface="MV Boli" panose="02000500030200090000" pitchFamily="2"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80928"/>
            <a:ext cx="286231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3045042"/>
            <a:ext cx="2520280" cy="335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2952013"/>
            <a:ext cx="1867676" cy="350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4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143000"/>
          </a:xfrm>
        </p:spPr>
        <p:txBody>
          <a:bodyPr>
            <a:normAutofit fontScale="90000"/>
          </a:bodyPr>
          <a:lstStyle/>
          <a:p>
            <a: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FIRST </a:t>
            </a:r>
            <a:r>
              <a:rPr lang="cs-CZ" sz="28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day</a:t>
            </a:r>
            <a: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8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at</a:t>
            </a:r>
            <a: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8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a:t>
            </a:r>
            <a: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8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school</a:t>
            </a:r>
            <a: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 28th June</a:t>
            </a:r>
            <a:r>
              <a:rPr lang="cs-CZ" sz="2800" dirty="0" smtClean="0"/>
              <a:t>   </a:t>
            </a:r>
            <a:br>
              <a:rPr lang="cs-CZ" sz="2800" dirty="0" smtClean="0"/>
            </a:br>
            <a:r>
              <a:rPr lang="cs-CZ" sz="2000" dirty="0" err="1" smtClean="0"/>
              <a:t>We</a:t>
            </a:r>
            <a:r>
              <a:rPr lang="cs-CZ" sz="2000" dirty="0" smtClean="0"/>
              <a:t> </a:t>
            </a:r>
            <a:r>
              <a:rPr lang="cs-CZ" sz="2000" dirty="0" err="1" smtClean="0"/>
              <a:t>spent</a:t>
            </a:r>
            <a:r>
              <a:rPr lang="cs-CZ" sz="2000" dirty="0" smtClean="0"/>
              <a:t> </a:t>
            </a:r>
            <a:r>
              <a:rPr lang="cs-CZ" sz="2000" dirty="0" err="1" smtClean="0"/>
              <a:t>this</a:t>
            </a:r>
            <a:r>
              <a:rPr lang="cs-CZ" sz="2000" dirty="0" smtClean="0"/>
              <a:t> </a:t>
            </a:r>
            <a:r>
              <a:rPr lang="cs-CZ" sz="2000" dirty="0" err="1" smtClean="0"/>
              <a:t>day</a:t>
            </a:r>
            <a:r>
              <a:rPr lang="cs-CZ" sz="2000" dirty="0" smtClean="0"/>
              <a:t> </a:t>
            </a:r>
            <a:r>
              <a:rPr lang="cs-CZ" sz="2000" dirty="0" err="1" smtClean="0"/>
              <a:t>at</a:t>
            </a:r>
            <a:r>
              <a:rPr lang="cs-CZ" sz="2000" dirty="0" smtClean="0"/>
              <a:t> </a:t>
            </a:r>
            <a:r>
              <a:rPr lang="cs-CZ" sz="2000" dirty="0" err="1" smtClean="0"/>
              <a:t>the</a:t>
            </a:r>
            <a:r>
              <a:rPr lang="cs-CZ" sz="2000" dirty="0" smtClean="0"/>
              <a:t> </a:t>
            </a:r>
            <a:r>
              <a:rPr lang="cs-CZ" sz="2000" dirty="0" err="1" smtClean="0"/>
              <a:t>school</a:t>
            </a:r>
            <a:r>
              <a:rPr lang="cs-CZ" sz="2000" dirty="0" smtClean="0"/>
              <a:t>. </a:t>
            </a:r>
            <a:r>
              <a:rPr lang="cs-CZ" sz="2000" dirty="0" err="1" smtClean="0"/>
              <a:t>We</a:t>
            </a:r>
            <a:r>
              <a:rPr lang="cs-CZ" sz="2000" dirty="0" smtClean="0"/>
              <a:t>  </a:t>
            </a:r>
            <a:r>
              <a:rPr lang="cs-CZ" sz="2000" dirty="0" err="1" smtClean="0"/>
              <a:t>learned</a:t>
            </a:r>
            <a:r>
              <a:rPr lang="cs-CZ" sz="2000" dirty="0" smtClean="0"/>
              <a:t> </a:t>
            </a:r>
            <a:r>
              <a:rPr lang="cs-CZ" sz="2000" dirty="0" err="1" smtClean="0"/>
              <a:t>subjects</a:t>
            </a:r>
            <a:r>
              <a:rPr lang="cs-CZ" sz="2000" dirty="0" smtClean="0"/>
              <a:t> in </a:t>
            </a:r>
            <a:r>
              <a:rPr lang="cs-CZ" sz="2000" dirty="0" err="1" smtClean="0"/>
              <a:t>English</a:t>
            </a:r>
            <a:r>
              <a:rPr lang="cs-CZ" sz="2000" dirty="0" smtClean="0"/>
              <a:t> </a:t>
            </a:r>
            <a:r>
              <a:rPr lang="cs-CZ" sz="2000" dirty="0" err="1" smtClean="0"/>
              <a:t>and</a:t>
            </a:r>
            <a:r>
              <a:rPr lang="cs-CZ" sz="2000" dirty="0" smtClean="0"/>
              <a:t> </a:t>
            </a:r>
            <a:r>
              <a:rPr lang="cs-CZ" sz="2000" dirty="0" err="1" smtClean="0"/>
              <a:t>experienced</a:t>
            </a:r>
            <a:r>
              <a:rPr lang="cs-CZ" sz="2000" dirty="0" smtClean="0"/>
              <a:t> </a:t>
            </a:r>
            <a:r>
              <a:rPr lang="cs-CZ" sz="2000" dirty="0" err="1" smtClean="0"/>
              <a:t>the</a:t>
            </a:r>
            <a:r>
              <a:rPr lang="cs-CZ" sz="2000" dirty="0" smtClean="0"/>
              <a:t> </a:t>
            </a:r>
            <a:r>
              <a:rPr lang="cs-CZ" sz="2000" dirty="0" err="1" smtClean="0"/>
              <a:t>way</a:t>
            </a:r>
            <a:r>
              <a:rPr lang="cs-CZ" sz="2000" dirty="0" smtClean="0"/>
              <a:t> </a:t>
            </a:r>
            <a:r>
              <a:rPr lang="cs-CZ" sz="2000" dirty="0" err="1" smtClean="0"/>
              <a:t>of</a:t>
            </a:r>
            <a:r>
              <a:rPr lang="cs-CZ" sz="2000" dirty="0" smtClean="0"/>
              <a:t> </a:t>
            </a:r>
            <a:r>
              <a:rPr lang="cs-CZ" sz="2000" dirty="0" err="1" smtClean="0"/>
              <a:t>teaching</a:t>
            </a:r>
            <a:r>
              <a:rPr lang="cs-CZ" sz="2000" dirty="0" smtClean="0"/>
              <a:t>. </a:t>
            </a:r>
            <a:r>
              <a:rPr lang="cs-CZ" sz="2000" dirty="0" err="1" smtClean="0"/>
              <a:t>We</a:t>
            </a:r>
            <a:r>
              <a:rPr lang="cs-CZ" sz="2000" dirty="0" smtClean="0"/>
              <a:t> </a:t>
            </a:r>
            <a:r>
              <a:rPr lang="cs-CZ" sz="2000" dirty="0" err="1" smtClean="0"/>
              <a:t>liked</a:t>
            </a:r>
            <a:r>
              <a:rPr lang="cs-CZ" sz="2000" dirty="0" smtClean="0"/>
              <a:t> </a:t>
            </a:r>
            <a:r>
              <a:rPr lang="cs-CZ" sz="2000" dirty="0" err="1" smtClean="0"/>
              <a:t>it</a:t>
            </a:r>
            <a:r>
              <a:rPr lang="cs-CZ" sz="2000" dirty="0" smtClean="0"/>
              <a:t> as </a:t>
            </a:r>
            <a:r>
              <a:rPr lang="cs-CZ" sz="2000" dirty="0" err="1" smtClean="0"/>
              <a:t>well</a:t>
            </a:r>
            <a:r>
              <a:rPr lang="cs-CZ" sz="2000" dirty="0" smtClean="0"/>
              <a:t> as </a:t>
            </a:r>
            <a:r>
              <a:rPr lang="cs-CZ" sz="2000" dirty="0" err="1" smtClean="0"/>
              <a:t>the</a:t>
            </a:r>
            <a:r>
              <a:rPr lang="cs-CZ" sz="2000" dirty="0" smtClean="0"/>
              <a:t> </a:t>
            </a:r>
            <a:r>
              <a:rPr lang="cs-CZ" sz="2000" dirty="0" err="1" smtClean="0"/>
              <a:t>breaks</a:t>
            </a:r>
            <a:r>
              <a:rPr lang="cs-CZ" sz="2000" dirty="0" smtClean="0"/>
              <a:t> </a:t>
            </a:r>
            <a:r>
              <a:rPr lang="cs-CZ" sz="2000" dirty="0" err="1" smtClean="0"/>
              <a:t>outside</a:t>
            </a:r>
            <a:r>
              <a:rPr lang="cs-CZ" sz="2000" dirty="0" smtClean="0"/>
              <a:t>. </a:t>
            </a:r>
            <a:r>
              <a:rPr lang="cs-CZ" sz="2000" dirty="0" err="1" smtClean="0"/>
              <a:t>We</a:t>
            </a:r>
            <a:r>
              <a:rPr lang="cs-CZ" sz="2000" dirty="0" smtClean="0"/>
              <a:t> </a:t>
            </a:r>
            <a:r>
              <a:rPr lang="cs-CZ" sz="2000" dirty="0" err="1" smtClean="0"/>
              <a:t>admired</a:t>
            </a:r>
            <a:r>
              <a:rPr lang="cs-CZ" sz="2000" dirty="0" smtClean="0"/>
              <a:t> </a:t>
            </a:r>
            <a:r>
              <a:rPr lang="cs-CZ" sz="2000" dirty="0" err="1" smtClean="0"/>
              <a:t>the</a:t>
            </a:r>
            <a:r>
              <a:rPr lang="cs-CZ" sz="2000" dirty="0" smtClean="0"/>
              <a:t> performance </a:t>
            </a:r>
            <a:r>
              <a:rPr lang="cs-CZ" sz="2000" dirty="0" err="1" smtClean="0"/>
              <a:t>which</a:t>
            </a:r>
            <a:r>
              <a:rPr lang="cs-CZ" sz="2000" dirty="0" smtClean="0"/>
              <a:t> </a:t>
            </a:r>
            <a:r>
              <a:rPr lang="cs-CZ" sz="2000" dirty="0" err="1" smtClean="0"/>
              <a:t>was</a:t>
            </a:r>
            <a:r>
              <a:rPr lang="cs-CZ" sz="2000" dirty="0" smtClean="0"/>
              <a:t> </a:t>
            </a:r>
            <a:r>
              <a:rPr lang="cs-CZ" sz="2000" dirty="0" err="1" smtClean="0"/>
              <a:t>played</a:t>
            </a:r>
            <a:r>
              <a:rPr lang="cs-CZ" sz="2000" dirty="0" smtClean="0"/>
              <a:t> by </a:t>
            </a:r>
            <a:r>
              <a:rPr lang="cs-CZ" sz="2000" dirty="0" err="1" smtClean="0"/>
              <a:t>the</a:t>
            </a:r>
            <a:r>
              <a:rPr lang="cs-CZ" sz="2000" dirty="0" smtClean="0"/>
              <a:t> </a:t>
            </a:r>
            <a:r>
              <a:rPr lang="cs-CZ" sz="2000" dirty="0" err="1" smtClean="0"/>
              <a:t>teachers</a:t>
            </a:r>
            <a:r>
              <a:rPr lang="cs-CZ" sz="2000" dirty="0" smtClean="0"/>
              <a:t>. </a:t>
            </a:r>
            <a:r>
              <a:rPr lang="cs-CZ" sz="2000" dirty="0" err="1" smtClean="0"/>
              <a:t>We</a:t>
            </a:r>
            <a:r>
              <a:rPr lang="cs-CZ" sz="2000" dirty="0" smtClean="0"/>
              <a:t> </a:t>
            </a:r>
            <a:r>
              <a:rPr lang="cs-CZ" sz="2000" dirty="0" err="1" smtClean="0"/>
              <a:t>prepared</a:t>
            </a:r>
            <a:r>
              <a:rPr lang="cs-CZ" sz="2000" dirty="0" smtClean="0"/>
              <a:t> </a:t>
            </a:r>
            <a:r>
              <a:rPr lang="cs-CZ" sz="2000" dirty="0" err="1" smtClean="0"/>
              <a:t>the</a:t>
            </a:r>
            <a:r>
              <a:rPr lang="cs-CZ" sz="2000" dirty="0" smtClean="0"/>
              <a:t> performance </a:t>
            </a:r>
            <a:r>
              <a:rPr lang="cs-CZ" sz="2000" dirty="0" err="1" smtClean="0"/>
              <a:t>too</a:t>
            </a:r>
            <a:r>
              <a:rPr lang="cs-CZ" sz="2000" dirty="0" smtClean="0"/>
              <a:t>. In </a:t>
            </a:r>
            <a:r>
              <a:rPr lang="cs-CZ" sz="2000" dirty="0" err="1" smtClean="0"/>
              <a:t>the</a:t>
            </a:r>
            <a:r>
              <a:rPr lang="cs-CZ" sz="2000" dirty="0" smtClean="0"/>
              <a:t> </a:t>
            </a:r>
            <a:r>
              <a:rPr lang="cs-CZ" sz="2000" dirty="0" err="1" smtClean="0"/>
              <a:t>afternoon</a:t>
            </a:r>
            <a:r>
              <a:rPr lang="cs-CZ" sz="2000" dirty="0" smtClean="0"/>
              <a:t> </a:t>
            </a:r>
            <a:r>
              <a:rPr lang="cs-CZ" sz="2000" dirty="0" err="1" smtClean="0"/>
              <a:t>we</a:t>
            </a:r>
            <a:r>
              <a:rPr lang="cs-CZ" sz="2000" dirty="0" smtClean="0"/>
              <a:t> </a:t>
            </a:r>
            <a:r>
              <a:rPr lang="cs-CZ" sz="2000" dirty="0" err="1" smtClean="0"/>
              <a:t>enjoyed</a:t>
            </a:r>
            <a:r>
              <a:rPr lang="cs-CZ" sz="2000" dirty="0" smtClean="0"/>
              <a:t> </a:t>
            </a:r>
            <a:r>
              <a:rPr lang="cs-CZ" sz="2000" dirty="0" err="1" smtClean="0"/>
              <a:t>our</a:t>
            </a:r>
            <a:r>
              <a:rPr lang="cs-CZ" sz="2000" dirty="0" smtClean="0"/>
              <a:t> </a:t>
            </a:r>
            <a:r>
              <a:rPr lang="cs-CZ" sz="2000" dirty="0" err="1" smtClean="0"/>
              <a:t>stay</a:t>
            </a:r>
            <a:r>
              <a:rPr lang="cs-CZ" sz="2000" dirty="0" smtClean="0"/>
              <a:t> </a:t>
            </a:r>
            <a:r>
              <a:rPr lang="cs-CZ" sz="2000" dirty="0" err="1" smtClean="0"/>
              <a:t>with</a:t>
            </a:r>
            <a:r>
              <a:rPr lang="cs-CZ" sz="2000" dirty="0" smtClean="0"/>
              <a:t> </a:t>
            </a:r>
            <a:r>
              <a:rPr lang="cs-CZ" sz="2000" dirty="0" err="1" smtClean="0"/>
              <a:t>families</a:t>
            </a:r>
            <a:r>
              <a:rPr lang="cs-CZ" sz="2000" dirty="0" smtClean="0"/>
              <a:t>.</a:t>
            </a:r>
            <a:br>
              <a:rPr lang="cs-CZ" sz="2000" dirty="0" smtClean="0"/>
            </a:br>
            <a:r>
              <a:rPr lang="cs-CZ" sz="2000" dirty="0" smtClean="0"/>
              <a:t/>
            </a:r>
            <a:br>
              <a:rPr lang="cs-CZ" sz="2000" dirty="0" smtClean="0"/>
            </a:br>
            <a:r>
              <a:rPr lang="cs-CZ" sz="2000" dirty="0" smtClean="0"/>
              <a:t/>
            </a:r>
            <a:br>
              <a:rPr lang="cs-CZ" sz="2000" dirty="0" smtClean="0"/>
            </a:br>
            <a:endParaRPr lang="cs-CZ" sz="2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pic>
        <p:nvPicPr>
          <p:cNvPr id="2050" name="Picture 2" descr="H:\anglie\londýn 2013 076.JPG"/>
          <p:cNvPicPr>
            <a:picLocks noChangeAspect="1" noChangeArrowheads="1"/>
          </p:cNvPicPr>
          <p:nvPr/>
        </p:nvPicPr>
        <p:blipFill>
          <a:blip r:embed="rId3" cstate="print"/>
          <a:srcRect/>
          <a:stretch>
            <a:fillRect/>
          </a:stretch>
        </p:blipFill>
        <p:spPr bwMode="auto">
          <a:xfrm>
            <a:off x="467544" y="3977680"/>
            <a:ext cx="3744416" cy="2808312"/>
          </a:xfrm>
          <a:prstGeom prst="rect">
            <a:avLst/>
          </a:prstGeom>
          <a:noFill/>
        </p:spPr>
      </p:pic>
      <p:pic>
        <p:nvPicPr>
          <p:cNvPr id="2051" name="Picture 3" descr="H:\anglie\londýn 2013 077.JPG"/>
          <p:cNvPicPr>
            <a:picLocks noChangeAspect="1" noChangeArrowheads="1"/>
          </p:cNvPicPr>
          <p:nvPr/>
        </p:nvPicPr>
        <p:blipFill>
          <a:blip r:embed="rId4" cstate="print"/>
          <a:srcRect/>
          <a:stretch>
            <a:fillRect/>
          </a:stretch>
        </p:blipFill>
        <p:spPr bwMode="auto">
          <a:xfrm>
            <a:off x="4572000" y="3933055"/>
            <a:ext cx="3816424" cy="2862317"/>
          </a:xfrm>
          <a:prstGeom prst="rect">
            <a:avLst/>
          </a:prstGeom>
          <a:noFill/>
        </p:spPr>
      </p:pic>
      <p:pic>
        <p:nvPicPr>
          <p:cNvPr id="2052" name="Picture 4" descr="H:\anglie\londýn 2013 084.JPG"/>
          <p:cNvPicPr>
            <a:picLocks noChangeAspect="1" noChangeArrowheads="1"/>
          </p:cNvPicPr>
          <p:nvPr/>
        </p:nvPicPr>
        <p:blipFill>
          <a:blip r:embed="rId5" cstate="print"/>
          <a:srcRect/>
          <a:stretch>
            <a:fillRect/>
          </a:stretch>
        </p:blipFill>
        <p:spPr bwMode="auto">
          <a:xfrm>
            <a:off x="6060164" y="1700809"/>
            <a:ext cx="2784309" cy="2088232"/>
          </a:xfrm>
          <a:prstGeom prst="rect">
            <a:avLst/>
          </a:prstGeom>
          <a:noFill/>
        </p:spPr>
      </p:pic>
      <p:pic>
        <p:nvPicPr>
          <p:cNvPr id="2053" name="Picture 5" descr="H:\anglie\londýn 2013 090.JPG"/>
          <p:cNvPicPr>
            <a:picLocks noChangeAspect="1" noChangeArrowheads="1"/>
          </p:cNvPicPr>
          <p:nvPr/>
        </p:nvPicPr>
        <p:blipFill>
          <a:blip r:embed="rId6" cstate="print"/>
          <a:srcRect/>
          <a:stretch>
            <a:fillRect/>
          </a:stretch>
        </p:blipFill>
        <p:spPr bwMode="auto">
          <a:xfrm>
            <a:off x="3155843" y="1754814"/>
            <a:ext cx="2712301" cy="2034226"/>
          </a:xfrm>
          <a:prstGeom prst="rect">
            <a:avLst/>
          </a:prstGeom>
          <a:noFill/>
        </p:spPr>
      </p:pic>
      <p:pic>
        <p:nvPicPr>
          <p:cNvPr id="2054" name="Picture 6" descr="H:\anglie\londýn 2013 091.JPG"/>
          <p:cNvPicPr>
            <a:picLocks noChangeAspect="1" noChangeArrowheads="1"/>
          </p:cNvPicPr>
          <p:nvPr/>
        </p:nvPicPr>
        <p:blipFill>
          <a:blip r:embed="rId7" cstate="print"/>
          <a:srcRect/>
          <a:stretch>
            <a:fillRect/>
          </a:stretch>
        </p:blipFill>
        <p:spPr bwMode="auto">
          <a:xfrm>
            <a:off x="179512" y="1772816"/>
            <a:ext cx="2688298" cy="2016224"/>
          </a:xfrm>
          <a:prstGeom prst="rect">
            <a:avLst/>
          </a:prstGeom>
          <a:noFill/>
        </p:spPr>
      </p:pic>
    </p:spTree>
    <p:extLst>
      <p:ext uri="{BB962C8B-B14F-4D97-AF65-F5344CB8AC3E}">
        <p14:creationId xmlns:p14="http://schemas.microsoft.com/office/powerpoint/2010/main" val="10762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Trip</a:t>
            </a:r>
            <a: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to London – 29th June</a:t>
            </a:r>
            <a:br>
              <a:rPr lang="cs-CZ" sz="2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br>
            <a:r>
              <a:rPr lang="cs-CZ" sz="1800" dirty="0" err="1" smtClean="0"/>
              <a:t>We</a:t>
            </a:r>
            <a:r>
              <a:rPr lang="cs-CZ" sz="1800" dirty="0" smtClean="0"/>
              <a:t> </a:t>
            </a:r>
            <a:r>
              <a:rPr lang="cs-CZ" sz="1800" dirty="0" err="1" smtClean="0"/>
              <a:t>took</a:t>
            </a:r>
            <a:r>
              <a:rPr lang="cs-CZ" sz="1800" dirty="0" smtClean="0"/>
              <a:t> </a:t>
            </a:r>
            <a:r>
              <a:rPr lang="cs-CZ" sz="1800" dirty="0" err="1" smtClean="0"/>
              <a:t>the</a:t>
            </a:r>
            <a:r>
              <a:rPr lang="cs-CZ" sz="1800" dirty="0" smtClean="0"/>
              <a:t> </a:t>
            </a:r>
            <a:r>
              <a:rPr lang="cs-CZ" sz="1800" dirty="0" err="1" smtClean="0"/>
              <a:t>train</a:t>
            </a:r>
            <a:r>
              <a:rPr lang="cs-CZ" sz="1800" dirty="0" smtClean="0"/>
              <a:t> to London </a:t>
            </a:r>
            <a:r>
              <a:rPr lang="cs-CZ" sz="1800" dirty="0" err="1" smtClean="0"/>
              <a:t>for</a:t>
            </a:r>
            <a:r>
              <a:rPr lang="cs-CZ" sz="1800" dirty="0" smtClean="0"/>
              <a:t> a </a:t>
            </a:r>
            <a:r>
              <a:rPr lang="cs-CZ" sz="1800" dirty="0" err="1" smtClean="0"/>
              <a:t>trip</a:t>
            </a:r>
            <a:r>
              <a:rPr lang="cs-CZ" sz="1800" dirty="0" smtClean="0"/>
              <a:t>. </a:t>
            </a:r>
            <a:r>
              <a:rPr lang="cs-CZ" sz="1800" dirty="0" err="1" smtClean="0"/>
              <a:t>We</a:t>
            </a:r>
            <a:r>
              <a:rPr lang="cs-CZ" sz="1800" dirty="0" smtClean="0"/>
              <a:t> </a:t>
            </a:r>
            <a:r>
              <a:rPr lang="cs-CZ" sz="1800" dirty="0" err="1" smtClean="0"/>
              <a:t>visited</a:t>
            </a:r>
            <a:r>
              <a:rPr lang="cs-CZ" sz="1800" dirty="0" smtClean="0"/>
              <a:t> </a:t>
            </a:r>
            <a:r>
              <a:rPr lang="cs-CZ" sz="1800" dirty="0" err="1" smtClean="0"/>
              <a:t>the</a:t>
            </a:r>
            <a:r>
              <a:rPr lang="cs-CZ" sz="1800" dirty="0" smtClean="0"/>
              <a:t> London </a:t>
            </a:r>
            <a:r>
              <a:rPr lang="cs-CZ" sz="1800" dirty="0" err="1" smtClean="0"/>
              <a:t>Bridge</a:t>
            </a:r>
            <a:r>
              <a:rPr lang="cs-CZ" sz="1800" dirty="0" smtClean="0"/>
              <a:t>, </a:t>
            </a:r>
            <a:r>
              <a:rPr lang="cs-CZ" sz="1800" dirty="0" err="1" smtClean="0"/>
              <a:t>the</a:t>
            </a:r>
            <a:r>
              <a:rPr lang="cs-CZ" sz="1800" dirty="0" smtClean="0"/>
              <a:t> </a:t>
            </a:r>
            <a:r>
              <a:rPr lang="cs-CZ" sz="1800" dirty="0" err="1" smtClean="0"/>
              <a:t>Tower</a:t>
            </a:r>
            <a:r>
              <a:rPr lang="cs-CZ" sz="1800" dirty="0" smtClean="0"/>
              <a:t>, </a:t>
            </a:r>
            <a:r>
              <a:rPr lang="cs-CZ" sz="1800" dirty="0" err="1" smtClean="0"/>
              <a:t>Buckingham</a:t>
            </a:r>
            <a:r>
              <a:rPr lang="cs-CZ" sz="1800" dirty="0" smtClean="0"/>
              <a:t> </a:t>
            </a:r>
            <a:r>
              <a:rPr lang="cs-CZ" sz="1800" dirty="0" err="1" smtClean="0"/>
              <a:t>Palace</a:t>
            </a:r>
            <a:r>
              <a:rPr lang="cs-CZ" sz="1800" dirty="0" smtClean="0"/>
              <a:t> nad </a:t>
            </a:r>
            <a:r>
              <a:rPr lang="cs-CZ" sz="1800" dirty="0" err="1" smtClean="0"/>
              <a:t>liked</a:t>
            </a:r>
            <a:r>
              <a:rPr lang="cs-CZ" sz="1800" dirty="0" smtClean="0"/>
              <a:t> </a:t>
            </a:r>
            <a:r>
              <a:rPr lang="cs-CZ" sz="1800" dirty="0" err="1" smtClean="0"/>
              <a:t>shopping</a:t>
            </a:r>
            <a:r>
              <a:rPr lang="cs-CZ" sz="1800" dirty="0" smtClean="0"/>
              <a:t> in Oxford </a:t>
            </a:r>
            <a:r>
              <a:rPr lang="cs-CZ" sz="1800" dirty="0" err="1" smtClean="0"/>
              <a:t>Street</a:t>
            </a:r>
            <a:r>
              <a:rPr lang="cs-CZ" sz="1800" dirty="0" smtClean="0"/>
              <a:t>. </a:t>
            </a:r>
            <a:r>
              <a:rPr lang="cs-CZ" sz="1800" dirty="0" err="1" smtClean="0"/>
              <a:t>The</a:t>
            </a:r>
            <a:r>
              <a:rPr lang="cs-CZ" sz="1800" dirty="0" smtClean="0"/>
              <a:t> </a:t>
            </a:r>
            <a:r>
              <a:rPr lang="cs-CZ" sz="1800" dirty="0" err="1" smtClean="0"/>
              <a:t>fast</a:t>
            </a:r>
            <a:r>
              <a:rPr lang="cs-CZ" sz="1800" dirty="0" smtClean="0"/>
              <a:t> </a:t>
            </a:r>
            <a:r>
              <a:rPr lang="cs-CZ" sz="1800" dirty="0" err="1" smtClean="0"/>
              <a:t>food</a:t>
            </a:r>
            <a:r>
              <a:rPr lang="cs-CZ" sz="1800" dirty="0" smtClean="0"/>
              <a:t> „ </a:t>
            </a:r>
            <a:r>
              <a:rPr lang="cs-CZ" sz="1800" dirty="0" err="1" smtClean="0"/>
              <a:t>fish</a:t>
            </a:r>
            <a:r>
              <a:rPr lang="cs-CZ" sz="1800" dirty="0" smtClean="0"/>
              <a:t> </a:t>
            </a:r>
            <a:r>
              <a:rPr lang="cs-CZ" sz="1800" dirty="0" err="1" smtClean="0"/>
              <a:t>and</a:t>
            </a:r>
            <a:r>
              <a:rPr lang="cs-CZ" sz="1800" dirty="0" smtClean="0"/>
              <a:t> chips“ </a:t>
            </a:r>
            <a:r>
              <a:rPr lang="cs-CZ" sz="1800" dirty="0" err="1" smtClean="0"/>
              <a:t>was</a:t>
            </a:r>
            <a:r>
              <a:rPr lang="cs-CZ" sz="1800" dirty="0" smtClean="0"/>
              <a:t> </a:t>
            </a:r>
            <a:r>
              <a:rPr lang="cs-CZ" sz="1800" dirty="0" err="1" smtClean="0"/>
              <a:t>really</a:t>
            </a:r>
            <a:r>
              <a:rPr lang="cs-CZ" sz="1800" dirty="0" smtClean="0"/>
              <a:t> </a:t>
            </a:r>
            <a:r>
              <a:rPr lang="cs-CZ" sz="1800" dirty="0" err="1" smtClean="0"/>
              <a:t>delicious</a:t>
            </a:r>
            <a:r>
              <a:rPr lang="cs-CZ" sz="1800" dirty="0" smtClean="0"/>
              <a:t>.</a:t>
            </a:r>
            <a:br>
              <a:rPr lang="cs-CZ" sz="1800" dirty="0" smtClean="0"/>
            </a:br>
            <a:endParaRPr lang="cs-CZ" sz="1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pic>
        <p:nvPicPr>
          <p:cNvPr id="3" name="Picture 2" descr="H:\anglie\londýn 2013 104.JPG"/>
          <p:cNvPicPr>
            <a:picLocks noChangeAspect="1" noChangeArrowheads="1"/>
          </p:cNvPicPr>
          <p:nvPr/>
        </p:nvPicPr>
        <p:blipFill>
          <a:blip r:embed="rId3" cstate="print"/>
          <a:srcRect/>
          <a:stretch>
            <a:fillRect/>
          </a:stretch>
        </p:blipFill>
        <p:spPr bwMode="auto">
          <a:xfrm>
            <a:off x="755576" y="1412776"/>
            <a:ext cx="3456384" cy="2592288"/>
          </a:xfrm>
          <a:prstGeom prst="rect">
            <a:avLst/>
          </a:prstGeom>
          <a:noFill/>
        </p:spPr>
      </p:pic>
      <p:pic>
        <p:nvPicPr>
          <p:cNvPr id="4" name="Picture 3" descr="H:\anglie\londýn 2013 108.JPG"/>
          <p:cNvPicPr>
            <a:picLocks noChangeAspect="1" noChangeArrowheads="1"/>
          </p:cNvPicPr>
          <p:nvPr/>
        </p:nvPicPr>
        <p:blipFill>
          <a:blip r:embed="rId4" cstate="print"/>
          <a:srcRect/>
          <a:stretch>
            <a:fillRect/>
          </a:stretch>
        </p:blipFill>
        <p:spPr bwMode="auto">
          <a:xfrm>
            <a:off x="4572000" y="1412776"/>
            <a:ext cx="3528392" cy="2484276"/>
          </a:xfrm>
          <a:prstGeom prst="rect">
            <a:avLst/>
          </a:prstGeom>
          <a:noFill/>
        </p:spPr>
      </p:pic>
      <p:pic>
        <p:nvPicPr>
          <p:cNvPr id="3076" name="Picture 4" descr="H:\anglie\londýn 2013 133.JPG"/>
          <p:cNvPicPr>
            <a:picLocks noChangeAspect="1" noChangeArrowheads="1"/>
          </p:cNvPicPr>
          <p:nvPr/>
        </p:nvPicPr>
        <p:blipFill>
          <a:blip r:embed="rId5" cstate="print"/>
          <a:srcRect/>
          <a:stretch>
            <a:fillRect/>
          </a:stretch>
        </p:blipFill>
        <p:spPr bwMode="auto">
          <a:xfrm>
            <a:off x="4572000" y="4113076"/>
            <a:ext cx="3528392" cy="2512823"/>
          </a:xfrm>
          <a:prstGeom prst="rect">
            <a:avLst/>
          </a:prstGeom>
          <a:noFill/>
        </p:spPr>
      </p:pic>
      <p:pic>
        <p:nvPicPr>
          <p:cNvPr id="3077" name="Picture 5" descr="H:\anglie\londýn 2013 135.JPG"/>
          <p:cNvPicPr>
            <a:picLocks noChangeAspect="1" noChangeArrowheads="1"/>
          </p:cNvPicPr>
          <p:nvPr/>
        </p:nvPicPr>
        <p:blipFill>
          <a:blip r:embed="rId6" cstate="print"/>
          <a:srcRect/>
          <a:stretch>
            <a:fillRect/>
          </a:stretch>
        </p:blipFill>
        <p:spPr bwMode="auto">
          <a:xfrm>
            <a:off x="755576" y="4149080"/>
            <a:ext cx="3456384" cy="2484276"/>
          </a:xfrm>
          <a:prstGeom prst="rect">
            <a:avLst/>
          </a:prstGeom>
          <a:noFill/>
        </p:spPr>
      </p:pic>
    </p:spTree>
    <p:extLst>
      <p:ext uri="{BB962C8B-B14F-4D97-AF65-F5344CB8AC3E}">
        <p14:creationId xmlns:p14="http://schemas.microsoft.com/office/powerpoint/2010/main" val="89197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Day</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with</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Family</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 30th June</a:t>
            </a:r>
            <a:b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br>
            <a:r>
              <a:rPr lang="cs-CZ" sz="2000" dirty="0" err="1" smtClean="0"/>
              <a:t>We</a:t>
            </a:r>
            <a:r>
              <a:rPr lang="cs-CZ" sz="2000" dirty="0" smtClean="0"/>
              <a:t> </a:t>
            </a:r>
            <a:r>
              <a:rPr lang="cs-CZ" sz="2000" dirty="0" err="1" smtClean="0"/>
              <a:t>spent</a:t>
            </a:r>
            <a:r>
              <a:rPr lang="cs-CZ" sz="2000" dirty="0" smtClean="0"/>
              <a:t> </a:t>
            </a:r>
            <a:r>
              <a:rPr lang="cs-CZ" sz="2000" dirty="0" err="1" smtClean="0"/>
              <a:t>the</a:t>
            </a:r>
            <a:r>
              <a:rPr lang="cs-CZ" sz="2000" dirty="0" smtClean="0"/>
              <a:t> </a:t>
            </a:r>
            <a:r>
              <a:rPr lang="cs-CZ" sz="2000" dirty="0" err="1" smtClean="0"/>
              <a:t>day</a:t>
            </a:r>
            <a:r>
              <a:rPr lang="cs-CZ" sz="2000" dirty="0" smtClean="0"/>
              <a:t> </a:t>
            </a:r>
            <a:r>
              <a:rPr lang="cs-CZ" sz="2000" dirty="0" err="1" smtClean="0"/>
              <a:t>with</a:t>
            </a:r>
            <a:r>
              <a:rPr lang="cs-CZ" sz="2000" dirty="0" smtClean="0"/>
              <a:t> </a:t>
            </a:r>
            <a:r>
              <a:rPr lang="cs-CZ" sz="2000" dirty="0" err="1" smtClean="0"/>
              <a:t>our</a:t>
            </a:r>
            <a:r>
              <a:rPr lang="cs-CZ" sz="2000" dirty="0" smtClean="0"/>
              <a:t> </a:t>
            </a:r>
            <a:r>
              <a:rPr lang="cs-CZ" sz="2000" dirty="0" err="1" smtClean="0"/>
              <a:t>family</a:t>
            </a:r>
            <a:r>
              <a:rPr lang="cs-CZ" sz="2000" dirty="0" smtClean="0"/>
              <a:t>. Most </a:t>
            </a:r>
            <a:r>
              <a:rPr lang="cs-CZ" sz="2000" dirty="0" err="1" smtClean="0"/>
              <a:t>of</a:t>
            </a:r>
            <a:r>
              <a:rPr lang="cs-CZ" sz="2000" dirty="0" smtClean="0"/>
              <a:t> </a:t>
            </a:r>
            <a:r>
              <a:rPr lang="cs-CZ" sz="2000" dirty="0" err="1" smtClean="0"/>
              <a:t>us</a:t>
            </a:r>
            <a:r>
              <a:rPr lang="cs-CZ" sz="2000" dirty="0" smtClean="0"/>
              <a:t> </a:t>
            </a:r>
            <a:r>
              <a:rPr lang="cs-CZ" sz="2000" dirty="0" err="1" smtClean="0"/>
              <a:t>visited</a:t>
            </a:r>
            <a:r>
              <a:rPr lang="cs-CZ" sz="2000" dirty="0" smtClean="0"/>
              <a:t> </a:t>
            </a:r>
            <a:r>
              <a:rPr lang="cs-CZ" sz="2000" dirty="0" err="1" smtClean="0"/>
              <a:t>Cantebury</a:t>
            </a:r>
            <a:r>
              <a:rPr lang="cs-CZ" sz="2000" dirty="0" smtClean="0"/>
              <a:t> </a:t>
            </a:r>
            <a:r>
              <a:rPr lang="cs-CZ" sz="2000" dirty="0" err="1" smtClean="0"/>
              <a:t>and</a:t>
            </a:r>
            <a:r>
              <a:rPr lang="cs-CZ" sz="2000" dirty="0" smtClean="0"/>
              <a:t> </a:t>
            </a:r>
            <a:r>
              <a:rPr lang="cs-CZ" sz="2000" dirty="0" err="1" smtClean="0"/>
              <a:t>some</a:t>
            </a:r>
            <a:r>
              <a:rPr lang="cs-CZ" sz="2000" dirty="0" smtClean="0"/>
              <a:t> </a:t>
            </a:r>
            <a:r>
              <a:rPr lang="cs-CZ" sz="2000" dirty="0" err="1" smtClean="0"/>
              <a:t>went</a:t>
            </a:r>
            <a:r>
              <a:rPr lang="cs-CZ" sz="2000" dirty="0" smtClean="0"/>
              <a:t> to </a:t>
            </a:r>
            <a:r>
              <a:rPr lang="cs-CZ" sz="2000" dirty="0" err="1" smtClean="0"/>
              <a:t>the</a:t>
            </a:r>
            <a:r>
              <a:rPr lang="cs-CZ" sz="2000" dirty="0" smtClean="0"/>
              <a:t> </a:t>
            </a:r>
            <a:r>
              <a:rPr lang="cs-CZ" sz="2000" dirty="0" err="1" smtClean="0"/>
              <a:t>coast</a:t>
            </a:r>
            <a:r>
              <a:rPr lang="cs-CZ" sz="2000" dirty="0" smtClean="0"/>
              <a:t> </a:t>
            </a:r>
            <a:r>
              <a:rPr lang="cs-CZ" sz="2000" dirty="0" err="1" smtClean="0"/>
              <a:t>or</a:t>
            </a:r>
            <a:r>
              <a:rPr lang="cs-CZ" sz="2000" dirty="0" smtClean="0"/>
              <a:t> to </a:t>
            </a:r>
            <a:r>
              <a:rPr lang="cs-CZ" sz="2000" dirty="0" err="1" smtClean="0"/>
              <a:t>the</a:t>
            </a:r>
            <a:r>
              <a:rPr lang="cs-CZ" sz="2000" dirty="0" smtClean="0"/>
              <a:t> country. </a:t>
            </a:r>
            <a:r>
              <a:rPr lang="cs-CZ" sz="2000" dirty="0" err="1" smtClean="0"/>
              <a:t>We</a:t>
            </a:r>
            <a:r>
              <a:rPr lang="cs-CZ" sz="2000" dirty="0" smtClean="0"/>
              <a:t> </a:t>
            </a:r>
            <a:r>
              <a:rPr lang="cs-CZ" sz="2000" dirty="0" err="1" smtClean="0"/>
              <a:t>enjoyed</a:t>
            </a:r>
            <a:r>
              <a:rPr lang="cs-CZ" sz="2000" dirty="0" smtClean="0"/>
              <a:t> </a:t>
            </a:r>
            <a:r>
              <a:rPr lang="cs-CZ" sz="2000" dirty="0" err="1" smtClean="0"/>
              <a:t>it</a:t>
            </a:r>
            <a:r>
              <a:rPr lang="cs-CZ" sz="2000" dirty="0" smtClean="0"/>
              <a:t> </a:t>
            </a:r>
            <a:r>
              <a:rPr lang="cs-CZ" sz="2000" dirty="0" err="1" smtClean="0"/>
              <a:t>very</a:t>
            </a:r>
            <a:r>
              <a:rPr lang="cs-CZ" sz="2000" dirty="0" smtClean="0"/>
              <a:t> much as </a:t>
            </a:r>
            <a:r>
              <a:rPr lang="cs-CZ" sz="2000" dirty="0" err="1" smtClean="0"/>
              <a:t>well</a:t>
            </a:r>
            <a:r>
              <a:rPr lang="cs-CZ" sz="2000" dirty="0" smtClean="0"/>
              <a:t> as </a:t>
            </a:r>
            <a:r>
              <a:rPr lang="cs-CZ" sz="2000" dirty="0" err="1" smtClean="0"/>
              <a:t>the</a:t>
            </a:r>
            <a:r>
              <a:rPr lang="cs-CZ" sz="2000" dirty="0" smtClean="0"/>
              <a:t> </a:t>
            </a:r>
            <a:r>
              <a:rPr lang="cs-CZ" sz="2000" dirty="0" err="1" smtClean="0"/>
              <a:t>English</a:t>
            </a:r>
            <a:r>
              <a:rPr lang="cs-CZ" sz="2000" dirty="0" smtClean="0"/>
              <a:t> </a:t>
            </a:r>
            <a:r>
              <a:rPr lang="cs-CZ" sz="2000" dirty="0" err="1" smtClean="0"/>
              <a:t>festive</a:t>
            </a:r>
            <a:r>
              <a:rPr lang="cs-CZ" sz="2000" dirty="0" smtClean="0"/>
              <a:t> </a:t>
            </a:r>
            <a:r>
              <a:rPr lang="cs-CZ" sz="2000" dirty="0" err="1" smtClean="0"/>
              <a:t>cuisine</a:t>
            </a:r>
            <a:r>
              <a:rPr lang="cs-CZ" sz="2000" dirty="0" smtClean="0"/>
              <a:t>.</a:t>
            </a:r>
            <a:br>
              <a:rPr lang="cs-CZ" sz="2000" dirty="0" smtClean="0"/>
            </a:br>
            <a:endParaRPr lang="cs-CZ" sz="2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280831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anglie\londýn 2013 146.JPG"/>
          <p:cNvPicPr>
            <a:picLocks noChangeAspect="1" noChangeArrowheads="1"/>
          </p:cNvPicPr>
          <p:nvPr/>
        </p:nvPicPr>
        <p:blipFill>
          <a:blip r:embed="rId4" cstate="print"/>
          <a:srcRect/>
          <a:stretch>
            <a:fillRect/>
          </a:stretch>
        </p:blipFill>
        <p:spPr bwMode="auto">
          <a:xfrm>
            <a:off x="3203848" y="1844824"/>
            <a:ext cx="4176464" cy="2784309"/>
          </a:xfrm>
          <a:prstGeom prst="rect">
            <a:avLst/>
          </a:prstGeom>
          <a:noFill/>
        </p:spPr>
      </p:pic>
      <p:pic>
        <p:nvPicPr>
          <p:cNvPr id="4099" name="Picture 3" descr="H:\anglie\londýn 2013 154.JPG"/>
          <p:cNvPicPr>
            <a:picLocks noChangeAspect="1" noChangeArrowheads="1"/>
          </p:cNvPicPr>
          <p:nvPr/>
        </p:nvPicPr>
        <p:blipFill>
          <a:blip r:embed="rId5" cstate="print"/>
          <a:srcRect/>
          <a:stretch>
            <a:fillRect/>
          </a:stretch>
        </p:blipFill>
        <p:spPr bwMode="auto">
          <a:xfrm>
            <a:off x="3779912" y="4869160"/>
            <a:ext cx="2736304" cy="1824202"/>
          </a:xfrm>
          <a:prstGeom prst="rect">
            <a:avLst/>
          </a:prstGeom>
          <a:noFill/>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1988840"/>
            <a:ext cx="128198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69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second</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day</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at</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school</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 1st </a:t>
            </a:r>
            <a:r>
              <a:rPr lang="cs-CZ" sz="2400" b="1" dirty="0" err="1"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July</a:t>
            </a:r>
            <a: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br>
              <a:rPr lang="cs-CZ" sz="24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br>
            <a:r>
              <a:rPr lang="cs-CZ" sz="2000" dirty="0" err="1" smtClean="0"/>
              <a:t>The</a:t>
            </a:r>
            <a:r>
              <a:rPr lang="cs-CZ" sz="2000" dirty="0" smtClean="0"/>
              <a:t> </a:t>
            </a:r>
            <a:r>
              <a:rPr lang="cs-CZ" sz="2000" dirty="0" err="1" smtClean="0"/>
              <a:t>next</a:t>
            </a:r>
            <a:r>
              <a:rPr lang="cs-CZ" sz="2000" dirty="0" smtClean="0"/>
              <a:t> </a:t>
            </a:r>
            <a:r>
              <a:rPr lang="cs-CZ" sz="2000" dirty="0" err="1" smtClean="0"/>
              <a:t>day</a:t>
            </a:r>
            <a:r>
              <a:rPr lang="cs-CZ" sz="2000" dirty="0" smtClean="0"/>
              <a:t> </a:t>
            </a:r>
            <a:r>
              <a:rPr lang="cs-CZ" sz="2000" dirty="0" err="1" smtClean="0"/>
              <a:t>at</a:t>
            </a:r>
            <a:r>
              <a:rPr lang="cs-CZ" sz="2000" dirty="0" smtClean="0"/>
              <a:t> </a:t>
            </a:r>
            <a:r>
              <a:rPr lang="cs-CZ" sz="2000" dirty="0" err="1" smtClean="0"/>
              <a:t>the</a:t>
            </a:r>
            <a:r>
              <a:rPr lang="cs-CZ" sz="2000" dirty="0" smtClean="0"/>
              <a:t> </a:t>
            </a:r>
            <a:r>
              <a:rPr lang="cs-CZ" sz="2000" dirty="0" err="1" smtClean="0"/>
              <a:t>school</a:t>
            </a:r>
            <a:r>
              <a:rPr lang="cs-CZ" sz="2000" dirty="0" smtClean="0"/>
              <a:t> </a:t>
            </a:r>
            <a:r>
              <a:rPr lang="cs-CZ" sz="2000" dirty="0" err="1" smtClean="0"/>
              <a:t>was</a:t>
            </a:r>
            <a:r>
              <a:rPr lang="cs-CZ" sz="2000" dirty="0" smtClean="0"/>
              <a:t> </a:t>
            </a:r>
            <a:r>
              <a:rPr lang="cs-CZ" sz="2000" dirty="0" err="1" smtClean="0"/>
              <a:t>very</a:t>
            </a:r>
            <a:r>
              <a:rPr lang="cs-CZ" sz="2000" dirty="0" smtClean="0"/>
              <a:t> </a:t>
            </a:r>
            <a:r>
              <a:rPr lang="cs-CZ" sz="2000" dirty="0" err="1" smtClean="0"/>
              <a:t>inspiring</a:t>
            </a:r>
            <a:r>
              <a:rPr lang="cs-CZ" sz="2000" dirty="0" smtClean="0"/>
              <a:t>. </a:t>
            </a:r>
            <a:r>
              <a:rPr lang="cs-CZ" sz="2000" dirty="0" err="1" smtClean="0"/>
              <a:t>The</a:t>
            </a:r>
            <a:r>
              <a:rPr lang="cs-CZ" sz="2000" dirty="0" smtClean="0"/>
              <a:t> </a:t>
            </a:r>
            <a:r>
              <a:rPr lang="cs-CZ" sz="2000" dirty="0" err="1" smtClean="0"/>
              <a:t>school</a:t>
            </a:r>
            <a:r>
              <a:rPr lang="cs-CZ" sz="2000" dirty="0" smtClean="0"/>
              <a:t> </a:t>
            </a:r>
            <a:r>
              <a:rPr lang="cs-CZ" sz="2000" dirty="0" err="1" smtClean="0"/>
              <a:t>assembly</a:t>
            </a:r>
            <a:r>
              <a:rPr lang="cs-CZ" sz="2000" dirty="0" smtClean="0"/>
              <a:t> </a:t>
            </a:r>
            <a:r>
              <a:rPr lang="cs-CZ" sz="2000" dirty="0" err="1" smtClean="0"/>
              <a:t>at</a:t>
            </a:r>
            <a:r>
              <a:rPr lang="cs-CZ" sz="2000" dirty="0" smtClean="0"/>
              <a:t> </a:t>
            </a:r>
            <a:r>
              <a:rPr lang="cs-CZ" sz="2000" dirty="0" err="1" smtClean="0"/>
              <a:t>the</a:t>
            </a:r>
            <a:r>
              <a:rPr lang="cs-CZ" sz="2000" dirty="0" smtClean="0"/>
              <a:t> </a:t>
            </a:r>
            <a:r>
              <a:rPr lang="cs-CZ" sz="2000" dirty="0" err="1" smtClean="0"/>
              <a:t>gym</a:t>
            </a:r>
            <a:r>
              <a:rPr lang="cs-CZ" sz="2000" dirty="0" smtClean="0"/>
              <a:t> </a:t>
            </a:r>
            <a:r>
              <a:rPr lang="cs-CZ" sz="2000" dirty="0" err="1" smtClean="0"/>
              <a:t>was</a:t>
            </a:r>
            <a:r>
              <a:rPr lang="cs-CZ" sz="2000" dirty="0" smtClean="0"/>
              <a:t> </a:t>
            </a:r>
            <a:r>
              <a:rPr lang="cs-CZ" sz="2000" dirty="0" err="1" smtClean="0"/>
              <a:t>really</a:t>
            </a:r>
            <a:r>
              <a:rPr lang="cs-CZ" sz="2000" dirty="0" smtClean="0"/>
              <a:t> </a:t>
            </a:r>
            <a:r>
              <a:rPr lang="cs-CZ" sz="2000" dirty="0" err="1" smtClean="0"/>
              <a:t>perfect</a:t>
            </a:r>
            <a:r>
              <a:rPr lang="cs-CZ" sz="2000" dirty="0" smtClean="0"/>
              <a:t>. </a:t>
            </a:r>
            <a:r>
              <a:rPr lang="cs-CZ" sz="2000" dirty="0" err="1" smtClean="0"/>
              <a:t>Both</a:t>
            </a:r>
            <a:r>
              <a:rPr lang="cs-CZ" sz="2000" dirty="0" smtClean="0"/>
              <a:t> </a:t>
            </a:r>
            <a:r>
              <a:rPr lang="cs-CZ" sz="2000" dirty="0" err="1" smtClean="0"/>
              <a:t>English</a:t>
            </a:r>
            <a:r>
              <a:rPr lang="cs-CZ" sz="2000" dirty="0" smtClean="0"/>
              <a:t> </a:t>
            </a:r>
            <a:r>
              <a:rPr lang="cs-CZ" sz="2000" dirty="0" err="1" smtClean="0"/>
              <a:t>and</a:t>
            </a:r>
            <a:r>
              <a:rPr lang="cs-CZ" sz="2000" dirty="0" smtClean="0"/>
              <a:t> </a:t>
            </a:r>
            <a:r>
              <a:rPr lang="cs-CZ" sz="2000" dirty="0" err="1" smtClean="0"/>
              <a:t>Czech</a:t>
            </a:r>
            <a:r>
              <a:rPr lang="cs-CZ" sz="2000" dirty="0" smtClean="0"/>
              <a:t> </a:t>
            </a:r>
            <a:r>
              <a:rPr lang="cs-CZ" sz="2000" dirty="0" err="1" smtClean="0"/>
              <a:t>pupils</a:t>
            </a:r>
            <a:r>
              <a:rPr lang="cs-CZ" sz="2000" dirty="0" smtClean="0"/>
              <a:t> </a:t>
            </a:r>
            <a:r>
              <a:rPr lang="cs-CZ" sz="2000" dirty="0" err="1" smtClean="0"/>
              <a:t>acted</a:t>
            </a:r>
            <a:r>
              <a:rPr lang="cs-CZ" sz="2000" dirty="0" smtClean="0"/>
              <a:t> performance </a:t>
            </a:r>
            <a:r>
              <a:rPr lang="cs-CZ" sz="2000" dirty="0" err="1" smtClean="0"/>
              <a:t>and</a:t>
            </a:r>
            <a:r>
              <a:rPr lang="cs-CZ" sz="2000" dirty="0" smtClean="0"/>
              <a:t> </a:t>
            </a:r>
            <a:r>
              <a:rPr lang="cs-CZ" sz="2000" dirty="0" err="1" smtClean="0"/>
              <a:t>were</a:t>
            </a:r>
            <a:r>
              <a:rPr lang="cs-CZ" sz="2000" dirty="0" smtClean="0"/>
              <a:t> </a:t>
            </a:r>
            <a:r>
              <a:rPr lang="cs-CZ" sz="2000" dirty="0" err="1" smtClean="0"/>
              <a:t>successful</a:t>
            </a:r>
            <a:r>
              <a:rPr lang="cs-CZ" sz="2000" dirty="0" smtClean="0"/>
              <a:t>. </a:t>
            </a:r>
            <a:r>
              <a:rPr lang="cs-CZ" sz="2000" dirty="0" err="1" smtClean="0"/>
              <a:t>The</a:t>
            </a:r>
            <a:r>
              <a:rPr lang="cs-CZ" sz="2000" dirty="0" smtClean="0"/>
              <a:t> </a:t>
            </a:r>
            <a:r>
              <a:rPr lang="cs-CZ" sz="2000" dirty="0" err="1" smtClean="0"/>
              <a:t>lessons</a:t>
            </a:r>
            <a:r>
              <a:rPr lang="cs-CZ" sz="2000" dirty="0" smtClean="0"/>
              <a:t> </a:t>
            </a:r>
            <a:r>
              <a:rPr lang="cs-CZ" sz="2000" dirty="0" err="1" smtClean="0"/>
              <a:t>were</a:t>
            </a:r>
            <a:r>
              <a:rPr lang="cs-CZ" sz="2000" dirty="0" smtClean="0"/>
              <a:t> </a:t>
            </a:r>
            <a:r>
              <a:rPr lang="cs-CZ" sz="2000" dirty="0" err="1" smtClean="0"/>
              <a:t>interesting</a:t>
            </a:r>
            <a:r>
              <a:rPr lang="cs-CZ" sz="2000" dirty="0" smtClean="0"/>
              <a:t>  </a:t>
            </a:r>
            <a:r>
              <a:rPr lang="cs-CZ" sz="2000" dirty="0" err="1" smtClean="0"/>
              <a:t>and</a:t>
            </a:r>
            <a:r>
              <a:rPr lang="cs-CZ" sz="2000" dirty="0" smtClean="0"/>
              <a:t>  </a:t>
            </a:r>
            <a:r>
              <a:rPr lang="cs-CZ" sz="2000" dirty="0" err="1" smtClean="0"/>
              <a:t>the</a:t>
            </a:r>
            <a:r>
              <a:rPr lang="cs-CZ" sz="2000" dirty="0" smtClean="0"/>
              <a:t> </a:t>
            </a:r>
            <a:r>
              <a:rPr lang="cs-CZ" sz="2000" dirty="0" err="1" smtClean="0"/>
              <a:t>teachers</a:t>
            </a:r>
            <a:r>
              <a:rPr lang="cs-CZ" sz="2000" dirty="0" smtClean="0"/>
              <a:t> </a:t>
            </a:r>
            <a:r>
              <a:rPr lang="cs-CZ" sz="2000" dirty="0" err="1" smtClean="0"/>
              <a:t>very</a:t>
            </a:r>
            <a:r>
              <a:rPr lang="cs-CZ" sz="2000" dirty="0" smtClean="0"/>
              <a:t> nice. </a:t>
            </a:r>
            <a:r>
              <a:rPr lang="cs-CZ" sz="2000" dirty="0" err="1" smtClean="0"/>
              <a:t>The</a:t>
            </a:r>
            <a:r>
              <a:rPr lang="cs-CZ" sz="2000" dirty="0" smtClean="0"/>
              <a:t> </a:t>
            </a:r>
            <a:r>
              <a:rPr lang="cs-CZ" sz="2000" dirty="0" err="1" smtClean="0"/>
              <a:t>next</a:t>
            </a:r>
            <a:r>
              <a:rPr lang="cs-CZ" sz="2000" dirty="0" smtClean="0"/>
              <a:t> </a:t>
            </a:r>
            <a:r>
              <a:rPr lang="cs-CZ" sz="2000" dirty="0" err="1" smtClean="0"/>
              <a:t>day</a:t>
            </a:r>
            <a:r>
              <a:rPr lang="cs-CZ" sz="2000" dirty="0" smtClean="0"/>
              <a:t> </a:t>
            </a:r>
            <a:r>
              <a:rPr lang="cs-CZ" sz="2000" dirty="0" err="1" smtClean="0"/>
              <a:t>we</a:t>
            </a:r>
            <a:r>
              <a:rPr lang="cs-CZ" sz="2000" dirty="0" smtClean="0"/>
              <a:t> </a:t>
            </a:r>
            <a:r>
              <a:rPr lang="cs-CZ" sz="2000" dirty="0" err="1" smtClean="0"/>
              <a:t>left</a:t>
            </a:r>
            <a:r>
              <a:rPr lang="cs-CZ" sz="2000" dirty="0" smtClean="0"/>
              <a:t> </a:t>
            </a:r>
            <a:r>
              <a:rPr lang="cs-CZ" sz="2000" dirty="0" err="1" smtClean="0"/>
              <a:t>back</a:t>
            </a:r>
            <a:r>
              <a:rPr lang="cs-CZ" sz="2000" dirty="0" smtClean="0"/>
              <a:t> </a:t>
            </a:r>
            <a:r>
              <a:rPr lang="cs-CZ" sz="2000" dirty="0" err="1" smtClean="0"/>
              <a:t>home</a:t>
            </a:r>
            <a:r>
              <a:rPr lang="cs-CZ" sz="2000" dirty="0" smtClean="0"/>
              <a:t> </a:t>
            </a:r>
            <a:r>
              <a:rPr lang="cs-CZ" sz="2000" dirty="0" err="1" smtClean="0"/>
              <a:t>full</a:t>
            </a:r>
            <a:r>
              <a:rPr lang="cs-CZ" sz="2000" dirty="0" smtClean="0"/>
              <a:t> </a:t>
            </a:r>
            <a:r>
              <a:rPr lang="cs-CZ" sz="2000" dirty="0" err="1" smtClean="0"/>
              <a:t>of</a:t>
            </a:r>
            <a:r>
              <a:rPr lang="cs-CZ" sz="2000" dirty="0" smtClean="0"/>
              <a:t> </a:t>
            </a:r>
            <a:r>
              <a:rPr lang="cs-CZ" sz="2000" dirty="0" err="1" smtClean="0"/>
              <a:t>beautiful</a:t>
            </a:r>
            <a:r>
              <a:rPr lang="cs-CZ" sz="2000" dirty="0" smtClean="0"/>
              <a:t> </a:t>
            </a:r>
            <a:r>
              <a:rPr lang="cs-CZ" sz="2000" dirty="0" err="1" smtClean="0"/>
              <a:t>experience</a:t>
            </a:r>
            <a:r>
              <a:rPr lang="cs-CZ" sz="2000" dirty="0" smtClean="0"/>
              <a:t>.</a:t>
            </a:r>
            <a:r>
              <a:rPr lang="cs-CZ" sz="2400" dirty="0" smtClean="0"/>
              <a:t/>
            </a:r>
            <a:br>
              <a:rPr lang="cs-CZ" sz="2400" dirty="0" smtClean="0"/>
            </a:br>
            <a:endParaRPr lang="cs-CZ" sz="24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pic>
        <p:nvPicPr>
          <p:cNvPr id="5122" name="Picture 2" descr="H:\anglie\londýn 2013 164.JPG"/>
          <p:cNvPicPr>
            <a:picLocks noChangeAspect="1" noChangeArrowheads="1"/>
          </p:cNvPicPr>
          <p:nvPr/>
        </p:nvPicPr>
        <p:blipFill>
          <a:blip r:embed="rId3" cstate="print"/>
          <a:srcRect/>
          <a:stretch>
            <a:fillRect/>
          </a:stretch>
        </p:blipFill>
        <p:spPr bwMode="auto">
          <a:xfrm>
            <a:off x="323528" y="1556792"/>
            <a:ext cx="3888432" cy="2592288"/>
          </a:xfrm>
          <a:prstGeom prst="rect">
            <a:avLst/>
          </a:prstGeom>
          <a:noFill/>
        </p:spPr>
      </p:pic>
      <p:pic>
        <p:nvPicPr>
          <p:cNvPr id="3" name="Picture 3" descr="H:\anglie\londýn 2013 182.JPG"/>
          <p:cNvPicPr>
            <a:picLocks noChangeAspect="1" noChangeArrowheads="1"/>
          </p:cNvPicPr>
          <p:nvPr/>
        </p:nvPicPr>
        <p:blipFill>
          <a:blip r:embed="rId4" cstate="print"/>
          <a:srcRect/>
          <a:stretch>
            <a:fillRect/>
          </a:stretch>
        </p:blipFill>
        <p:spPr bwMode="auto">
          <a:xfrm>
            <a:off x="323528" y="4293096"/>
            <a:ext cx="3816424" cy="2453408"/>
          </a:xfrm>
          <a:prstGeom prst="rect">
            <a:avLst/>
          </a:prstGeom>
          <a:noFill/>
        </p:spPr>
      </p:pic>
      <p:pic>
        <p:nvPicPr>
          <p:cNvPr id="5124" name="Picture 4" descr="H:\anglie\londýn 2013 174.JPG"/>
          <p:cNvPicPr>
            <a:picLocks noChangeAspect="1" noChangeArrowheads="1"/>
          </p:cNvPicPr>
          <p:nvPr/>
        </p:nvPicPr>
        <p:blipFill>
          <a:blip r:embed="rId5" cstate="print"/>
          <a:srcRect/>
          <a:stretch>
            <a:fillRect/>
          </a:stretch>
        </p:blipFill>
        <p:spPr bwMode="auto">
          <a:xfrm>
            <a:off x="4572000" y="1556793"/>
            <a:ext cx="3888432" cy="2592288"/>
          </a:xfrm>
          <a:prstGeom prst="rect">
            <a:avLst/>
          </a:prstGeom>
          <a:noFill/>
        </p:spPr>
      </p:pic>
      <p:pic>
        <p:nvPicPr>
          <p:cNvPr id="5125" name="Picture 5" descr="H:\anglie\londýn 2013 179.JPG"/>
          <p:cNvPicPr>
            <a:picLocks noChangeAspect="1" noChangeArrowheads="1"/>
          </p:cNvPicPr>
          <p:nvPr/>
        </p:nvPicPr>
        <p:blipFill>
          <a:blip r:embed="rId6" cstate="print"/>
          <a:srcRect/>
          <a:stretch>
            <a:fillRect/>
          </a:stretch>
        </p:blipFill>
        <p:spPr bwMode="auto">
          <a:xfrm>
            <a:off x="4572000" y="4293096"/>
            <a:ext cx="3888432" cy="2400266"/>
          </a:xfrm>
          <a:prstGeom prst="rect">
            <a:avLst/>
          </a:prstGeom>
          <a:noFill/>
        </p:spPr>
      </p:pic>
    </p:spTree>
    <p:extLst>
      <p:ext uri="{BB962C8B-B14F-4D97-AF65-F5344CB8AC3E}">
        <p14:creationId xmlns:p14="http://schemas.microsoft.com/office/powerpoint/2010/main" val="341968366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128</Words>
  <Application>Microsoft Office PowerPoint</Application>
  <PresentationFormat>Předvádění na obrazovce (4:3)</PresentationFormat>
  <Paragraphs>21</Paragraphs>
  <Slides>6</Slides>
  <Notes>6</Notes>
  <HiddenSlides>0</HiddenSlides>
  <MMClips>0</MMClips>
  <ScaleCrop>false</ScaleCrop>
  <HeadingPairs>
    <vt:vector size="4" baseType="variant">
      <vt:variant>
        <vt:lpstr>Motiv</vt:lpstr>
      </vt:variant>
      <vt:variant>
        <vt:i4>1</vt:i4>
      </vt:variant>
      <vt:variant>
        <vt:lpstr>Nadpisy snímků</vt:lpstr>
      </vt:variant>
      <vt:variant>
        <vt:i4>6</vt:i4>
      </vt:variant>
    </vt:vector>
  </HeadingPairs>
  <TitlesOfParts>
    <vt:vector size="7" baseType="lpstr">
      <vt:lpstr>Motiv systému Office</vt:lpstr>
      <vt:lpstr>ARTISTS OF EUROPE</vt:lpstr>
      <vt:lpstr>27th June - arrival  We arrived at the airport in London and went by train to Canterbury. On the way we admired the beauty of England countryside and  listened to English language and tried to speak it. We were welcomed at the station, picked to school and  were accommodated at  English families.  </vt:lpstr>
      <vt:lpstr>The FIRST day at the school – 28th June    We spent this day at the school. We  learned subjects in English and experienced the way of teaching. We liked it as well as the breaks outside. We admired the performance which was played by the teachers. We prepared the performance too. In the afternoon we enjoyed our stay with families.   </vt:lpstr>
      <vt:lpstr>Trip to London – 29th June We took the train to London for a trip. We visited the London Bridge, the Tower, Buckingham Palace nad liked shopping in Oxford Street. The fast food „ fish and chips“ was really delicious. </vt:lpstr>
      <vt:lpstr>The Day with Family – 30th June We spent the day with our family. Most of us visited Cantebury and some went to the coast or to the country. We enjoyed it very much as well as the English festive cuisine. </vt:lpstr>
      <vt:lpstr>The second day at the school – 1st July  The next day at the school was very inspiring. The school assembly at the gym was really perfect. Both English and Czech pupils acted performance and were successful. The lessons were interesting  and  the teachers very nice. The next day we left back home full of beautiful experience. </vt:lpstr>
    </vt:vector>
  </TitlesOfParts>
  <Company>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ARTISTS OF EUROPE</dc:title>
  <dc:creator>Student36</dc:creator>
  <cp:lastModifiedBy>Dudkova</cp:lastModifiedBy>
  <cp:revision>27</cp:revision>
  <dcterms:created xsi:type="dcterms:W3CDTF">2014-06-25T07:33:43Z</dcterms:created>
  <dcterms:modified xsi:type="dcterms:W3CDTF">2014-08-13T09:21:23Z</dcterms:modified>
</cp:coreProperties>
</file>